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3.xml" ContentType="application/vnd.openxmlformats-officedocument.them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autoCompressPictures="0">
  <p:sldMasterIdLst>
    <p:sldMasterId id="2147483661" r:id="rId1"/>
    <p:sldMasterId id="2147483688" r:id="rId2"/>
    <p:sldMasterId id="2147483674" r:id="rId3"/>
  </p:sldMasterIdLst>
  <p:notesMasterIdLst>
    <p:notesMasterId r:id="rId31"/>
  </p:notesMasterIdLst>
  <p:sldIdLst>
    <p:sldId id="257" r:id="rId4"/>
    <p:sldId id="278" r:id="rId5"/>
    <p:sldId id="277" r:id="rId6"/>
    <p:sldId id="282" r:id="rId7"/>
    <p:sldId id="283" r:id="rId8"/>
    <p:sldId id="261" r:id="rId9"/>
    <p:sldId id="281" r:id="rId10"/>
    <p:sldId id="285" r:id="rId11"/>
    <p:sldId id="287" r:id="rId12"/>
    <p:sldId id="284" r:id="rId13"/>
    <p:sldId id="280" r:id="rId14"/>
    <p:sldId id="289" r:id="rId15"/>
    <p:sldId id="294" r:id="rId16"/>
    <p:sldId id="293" r:id="rId17"/>
    <p:sldId id="290" r:id="rId18"/>
    <p:sldId id="258" r:id="rId19"/>
    <p:sldId id="288" r:id="rId20"/>
    <p:sldId id="291" r:id="rId21"/>
    <p:sldId id="301" r:id="rId22"/>
    <p:sldId id="295" r:id="rId23"/>
    <p:sldId id="296" r:id="rId24"/>
    <p:sldId id="297" r:id="rId25"/>
    <p:sldId id="298" r:id="rId26"/>
    <p:sldId id="299" r:id="rId27"/>
    <p:sldId id="300" r:id="rId28"/>
    <p:sldId id="262" r:id="rId29"/>
    <p:sldId id="263" r:id="rId30"/>
  </p:sldIdLst>
  <p:sldSz cx="12192000" cy="6858000"/>
  <p:notesSz cx="6858000" cy="9144000"/>
  <p:embeddedFontLst>
    <p:embeddedFont>
      <p:font typeface="Calibri" panose="020F0502020204030204" pitchFamily="34" charset="0"/>
      <p:regular r:id="rId32"/>
      <p:bold r:id="rId33"/>
      <p:italic r:id="rId34"/>
      <p:boldItalic r:id="rId35"/>
    </p:embeddedFont>
    <p:embeddedFont>
      <p:font typeface="Consolas" panose="020B0609020204030204" pitchFamily="49" charset="0"/>
      <p:regular r:id="rId36"/>
      <p:bold r:id="rId37"/>
      <p:italic r:id="rId38"/>
      <p:boldItalic r:id="rId39"/>
    </p:embeddedFont>
    <p:embeddedFont>
      <p:font typeface="Open Sans" panose="020B0604020202020204" charset="0"/>
      <p:regular r:id="rId40"/>
      <p:bold r:id="rId41"/>
      <p:italic r:id="rId42"/>
      <p:boldItalic r:id="rId43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66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0112" autoAdjust="0"/>
  </p:normalViewPr>
  <p:slideViewPr>
    <p:cSldViewPr snapToGrid="0">
      <p:cViewPr varScale="1">
        <p:scale>
          <a:sx n="79" d="100"/>
          <a:sy n="79" d="100"/>
        </p:scale>
        <p:origin x="806" y="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font" Target="fonts/font8.fntdata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font" Target="fonts/font3.fntdata"/><Relationship Id="rId42" Type="http://schemas.openxmlformats.org/officeDocument/2006/relationships/font" Target="fonts/font11.fntdata"/><Relationship Id="rId47" Type="http://schemas.openxmlformats.org/officeDocument/2006/relationships/tableStyles" Target="tableStyle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font" Target="fonts/font2.fntdata"/><Relationship Id="rId38" Type="http://schemas.openxmlformats.org/officeDocument/2006/relationships/font" Target="fonts/font7.fntdata"/><Relationship Id="rId46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41" Type="http://schemas.openxmlformats.org/officeDocument/2006/relationships/font" Target="fonts/font10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font" Target="fonts/font1.fntdata"/><Relationship Id="rId37" Type="http://schemas.openxmlformats.org/officeDocument/2006/relationships/font" Target="fonts/font6.fntdata"/><Relationship Id="rId40" Type="http://schemas.openxmlformats.org/officeDocument/2006/relationships/font" Target="fonts/font9.fntdata"/><Relationship Id="rId45" Type="http://schemas.openxmlformats.org/officeDocument/2006/relationships/viewProps" Target="view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font" Target="fonts/font5.fntdata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notesMaster" Target="notesMasters/notesMaster1.xml"/><Relationship Id="rId44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font" Target="fonts/font4.fntdata"/><Relationship Id="rId43" Type="http://schemas.openxmlformats.org/officeDocument/2006/relationships/font" Target="fonts/font12.fntdata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1"/>
    </mc:Choice>
    <mc:Fallback>
      <c:style val="1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dk1">
                <a:tint val="88500"/>
              </a:schemeClr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97B-8F44-89CF-7542D6E6FD40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chemeClr val="dk1">
                <a:tint val="55000"/>
              </a:schemeClr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97B-8F44-89CF-7542D6E6FD40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spPr>
            <a:solidFill>
              <a:schemeClr val="dk1">
                <a:tint val="75000"/>
              </a:schemeClr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197B-8F44-89CF-7542D6E6FD4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711123119"/>
        <c:axId val="1674100047"/>
      </c:barChart>
      <c:catAx>
        <c:axId val="1711123119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pPr>
            <a:endParaRPr lang="en-US"/>
          </a:p>
        </c:txPr>
        <c:crossAx val="1674100047"/>
        <c:crosses val="autoZero"/>
        <c:auto val="1"/>
        <c:lblAlgn val="ctr"/>
        <c:lblOffset val="100"/>
        <c:noMultiLvlLbl val="0"/>
      </c:catAx>
      <c:valAx>
        <c:axId val="1674100047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pPr>
            <a:endParaRPr lang="en-US"/>
          </a:p>
        </c:txPr>
        <c:crossAx val="1711123119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1"/>
    </mc:Choice>
    <mc:Fallback>
      <c:style val="1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dk1">
                <a:tint val="88500"/>
              </a:schemeClr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97B-8F44-89CF-7542D6E6FD40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chemeClr val="dk1">
                <a:tint val="55000"/>
              </a:schemeClr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97B-8F44-89CF-7542D6E6FD40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spPr>
            <a:solidFill>
              <a:schemeClr val="dk1">
                <a:tint val="75000"/>
              </a:schemeClr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197B-8F44-89CF-7542D6E6FD4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711123119"/>
        <c:axId val="1674100047"/>
      </c:barChart>
      <c:catAx>
        <c:axId val="1711123119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pPr>
            <a:endParaRPr lang="en-US"/>
          </a:p>
        </c:txPr>
        <c:crossAx val="1674100047"/>
        <c:crosses val="autoZero"/>
        <c:auto val="1"/>
        <c:lblAlgn val="ctr"/>
        <c:lblOffset val="100"/>
        <c:noMultiLvlLbl val="0"/>
      </c:catAx>
      <c:valAx>
        <c:axId val="1674100047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pPr>
            <a:endParaRPr lang="en-US"/>
          </a:p>
        </c:txPr>
        <c:crossAx val="1711123119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1"/>
    </mc:Choice>
    <mc:Fallback>
      <c:style val="1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dk1">
                <a:tint val="88500"/>
              </a:schemeClr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97B-8F44-89CF-7542D6E6FD40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chemeClr val="dk1">
                <a:tint val="55000"/>
              </a:schemeClr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97B-8F44-89CF-7542D6E6FD40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spPr>
            <a:solidFill>
              <a:schemeClr val="dk1">
                <a:tint val="75000"/>
              </a:schemeClr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197B-8F44-89CF-7542D6E6FD4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711123119"/>
        <c:axId val="1674100047"/>
      </c:barChart>
      <c:catAx>
        <c:axId val="1711123119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pPr>
            <a:endParaRPr lang="en-US"/>
          </a:p>
        </c:txPr>
        <c:crossAx val="1674100047"/>
        <c:crosses val="autoZero"/>
        <c:auto val="1"/>
        <c:lblAlgn val="ctr"/>
        <c:lblOffset val="100"/>
        <c:noMultiLvlLbl val="0"/>
      </c:catAx>
      <c:valAx>
        <c:axId val="1674100047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pPr>
            <a:endParaRPr lang="en-US"/>
          </a:p>
        </c:txPr>
        <c:crossAx val="1711123119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20">
  <a:schemeClr val="dk1"/>
  <cs:variation>
    <a:tint val="88500"/>
  </cs:variation>
  <cs:variation>
    <a:tint val="55000"/>
  </cs:variation>
  <cs:variation>
    <a:tint val="75000"/>
  </cs:variation>
  <cs:variation>
    <a:tint val="98500"/>
  </cs:variation>
  <cs:variation>
    <a:tint val="30000"/>
  </cs:variation>
  <cs:variation>
    <a:tint val="60000"/>
  </cs:variation>
  <cs:variation>
    <a:tint val="8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20">
  <a:schemeClr val="dk1"/>
  <cs:variation>
    <a:tint val="88500"/>
  </cs:variation>
  <cs:variation>
    <a:tint val="55000"/>
  </cs:variation>
  <cs:variation>
    <a:tint val="75000"/>
  </cs:variation>
  <cs:variation>
    <a:tint val="98500"/>
  </cs:variation>
  <cs:variation>
    <a:tint val="30000"/>
  </cs:variation>
  <cs:variation>
    <a:tint val="60000"/>
  </cs:variation>
  <cs:variation>
    <a:tint val="8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20">
  <a:schemeClr val="dk1"/>
  <cs:variation>
    <a:tint val="88500"/>
  </cs:variation>
  <cs:variation>
    <a:tint val="55000"/>
  </cs:variation>
  <cs:variation>
    <a:tint val="75000"/>
  </cs:variation>
  <cs:variation>
    <a:tint val="98500"/>
  </cs:variation>
  <cs:variation>
    <a:tint val="30000"/>
  </cs:variation>
  <cs:variation>
    <a:tint val="60000"/>
  </cs:variation>
  <cs:variation>
    <a:tint val="8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17E52CC-23AA-314B-AB47-46EF7B04ECB2}" type="doc">
      <dgm:prSet loTypeId="urn:microsoft.com/office/officeart/2005/8/layout/process3" loCatId="" qsTypeId="urn:microsoft.com/office/officeart/2005/8/quickstyle/simple1" qsCatId="simple" csTypeId="urn:microsoft.com/office/officeart/2005/8/colors/accent2_1" csCatId="accent2" phldr="0"/>
      <dgm:spPr/>
      <dgm:t>
        <a:bodyPr/>
        <a:lstStyle/>
        <a:p>
          <a:endParaRPr lang="en-US"/>
        </a:p>
      </dgm:t>
    </dgm:pt>
    <dgm:pt modelId="{F2A0E9C5-A31C-564F-9028-1A142C326F37}">
      <dgm:prSet phldrT="[Text]" phldr="1"/>
      <dgm:spPr/>
      <dgm:t>
        <a:bodyPr/>
        <a:lstStyle/>
        <a:p>
          <a:endParaRPr lang="en-US"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gm:t>
    </dgm:pt>
    <dgm:pt modelId="{F2BCF5FC-5E44-3441-AD5F-4FFCF81DDC5F}" type="parTrans" cxnId="{935AB52B-EE9D-354F-BEFD-F9EC742EBAF7}">
      <dgm:prSet/>
      <dgm:spPr/>
      <dgm:t>
        <a:bodyPr/>
        <a:lstStyle/>
        <a:p>
          <a:endParaRPr lang="en-US"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gm:t>
    </dgm:pt>
    <dgm:pt modelId="{FB685E45-516E-1040-97FA-55EDC3D5F703}" type="sibTrans" cxnId="{935AB52B-EE9D-354F-BEFD-F9EC742EBAF7}">
      <dgm:prSet/>
      <dgm:spPr/>
      <dgm:t>
        <a:bodyPr/>
        <a:lstStyle/>
        <a:p>
          <a:endParaRPr lang="en-US"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gm:t>
    </dgm:pt>
    <dgm:pt modelId="{FEFEE24A-537A-8F4F-9313-E70D684F3920}">
      <dgm:prSet phldrT="[Text]" phldr="1"/>
      <dgm:spPr/>
      <dgm:t>
        <a:bodyPr/>
        <a:lstStyle/>
        <a:p>
          <a:endParaRPr lang="en-US"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gm:t>
    </dgm:pt>
    <dgm:pt modelId="{5BD7279D-9BB5-384A-A720-08426DDAEE5B}" type="parTrans" cxnId="{40CA8E10-EBF6-B14C-8014-5DD36E72319A}">
      <dgm:prSet/>
      <dgm:spPr/>
      <dgm:t>
        <a:bodyPr/>
        <a:lstStyle/>
        <a:p>
          <a:endParaRPr lang="en-US"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gm:t>
    </dgm:pt>
    <dgm:pt modelId="{EB7A11DF-B3B3-B748-9B0F-A2C58699F958}" type="sibTrans" cxnId="{40CA8E10-EBF6-B14C-8014-5DD36E72319A}">
      <dgm:prSet/>
      <dgm:spPr/>
      <dgm:t>
        <a:bodyPr/>
        <a:lstStyle/>
        <a:p>
          <a:endParaRPr lang="en-US"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gm:t>
    </dgm:pt>
    <dgm:pt modelId="{016E273E-567B-7D48-9287-F2AD53931EFF}">
      <dgm:prSet phldrT="[Text]" phldr="1"/>
      <dgm:spPr/>
      <dgm:t>
        <a:bodyPr/>
        <a:lstStyle/>
        <a:p>
          <a:endParaRPr lang="en-US"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gm:t>
    </dgm:pt>
    <dgm:pt modelId="{32F97E9B-9EF2-F043-991D-68CC30384452}" type="parTrans" cxnId="{086DD636-CAD8-FA47-A3F2-53C70103F2E2}">
      <dgm:prSet/>
      <dgm:spPr/>
      <dgm:t>
        <a:bodyPr/>
        <a:lstStyle/>
        <a:p>
          <a:endParaRPr lang="en-US"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gm:t>
    </dgm:pt>
    <dgm:pt modelId="{C3B879CB-1DDD-874C-988C-76A7AED5A946}" type="sibTrans" cxnId="{086DD636-CAD8-FA47-A3F2-53C70103F2E2}">
      <dgm:prSet/>
      <dgm:spPr/>
      <dgm:t>
        <a:bodyPr/>
        <a:lstStyle/>
        <a:p>
          <a:endParaRPr lang="en-US"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gm:t>
    </dgm:pt>
    <dgm:pt modelId="{E022F21C-42FB-9D40-8D10-89ED6BBF6292}">
      <dgm:prSet phldrT="[Text]" phldr="1"/>
      <dgm:spPr/>
      <dgm:t>
        <a:bodyPr/>
        <a:lstStyle/>
        <a:p>
          <a:endParaRPr lang="en-US"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gm:t>
    </dgm:pt>
    <dgm:pt modelId="{27FC4302-641A-C348-84BC-F1C2D660C0C7}" type="parTrans" cxnId="{CC806E84-2CC5-BF4C-BF48-0A1B848F8D91}">
      <dgm:prSet/>
      <dgm:spPr/>
      <dgm:t>
        <a:bodyPr/>
        <a:lstStyle/>
        <a:p>
          <a:endParaRPr lang="en-US"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gm:t>
    </dgm:pt>
    <dgm:pt modelId="{17E4CFAC-2137-8245-80D7-ECC2439288F7}" type="sibTrans" cxnId="{CC806E84-2CC5-BF4C-BF48-0A1B848F8D91}">
      <dgm:prSet/>
      <dgm:spPr/>
      <dgm:t>
        <a:bodyPr/>
        <a:lstStyle/>
        <a:p>
          <a:endParaRPr lang="en-US"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gm:t>
    </dgm:pt>
    <dgm:pt modelId="{8BE37492-5279-1C4F-87DC-B50AAAEFF2A8}">
      <dgm:prSet phldrT="[Text]" phldr="1"/>
      <dgm:spPr/>
      <dgm:t>
        <a:bodyPr/>
        <a:lstStyle/>
        <a:p>
          <a:endParaRPr lang="en-US"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gm:t>
    </dgm:pt>
    <dgm:pt modelId="{EA9B6A13-C372-AC44-BF86-CA4989AFCB4A}" type="parTrans" cxnId="{EA51F683-FDC8-0D40-A6C7-A09D4DEA3BEF}">
      <dgm:prSet/>
      <dgm:spPr/>
      <dgm:t>
        <a:bodyPr/>
        <a:lstStyle/>
        <a:p>
          <a:endParaRPr lang="en-US"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gm:t>
    </dgm:pt>
    <dgm:pt modelId="{FDA2CB9F-599D-214B-9973-BC729D721740}" type="sibTrans" cxnId="{EA51F683-FDC8-0D40-A6C7-A09D4DEA3BEF}">
      <dgm:prSet/>
      <dgm:spPr/>
      <dgm:t>
        <a:bodyPr/>
        <a:lstStyle/>
        <a:p>
          <a:endParaRPr lang="en-US"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gm:t>
    </dgm:pt>
    <dgm:pt modelId="{12B024F7-CFF4-4249-93B7-724988FB9532}">
      <dgm:prSet phldrT="[Text]" phldr="1"/>
      <dgm:spPr/>
      <dgm:t>
        <a:bodyPr/>
        <a:lstStyle/>
        <a:p>
          <a:endParaRPr lang="en-US"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gm:t>
    </dgm:pt>
    <dgm:pt modelId="{69C9E067-B60C-E247-826D-E11ED482D62B}" type="parTrans" cxnId="{A659DD1E-EB43-8648-BA2A-BF051FDEAB3E}">
      <dgm:prSet/>
      <dgm:spPr/>
      <dgm:t>
        <a:bodyPr/>
        <a:lstStyle/>
        <a:p>
          <a:endParaRPr lang="en-US"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gm:t>
    </dgm:pt>
    <dgm:pt modelId="{796A3AF7-2837-A54C-BE99-1A79CF46F0DC}" type="sibTrans" cxnId="{A659DD1E-EB43-8648-BA2A-BF051FDEAB3E}">
      <dgm:prSet/>
      <dgm:spPr/>
      <dgm:t>
        <a:bodyPr/>
        <a:lstStyle/>
        <a:p>
          <a:endParaRPr lang="en-US"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gm:t>
    </dgm:pt>
    <dgm:pt modelId="{AFE53CE9-417E-F64C-9192-B24EC2CA8477}" type="pres">
      <dgm:prSet presAssocID="{C17E52CC-23AA-314B-AB47-46EF7B04ECB2}" presName="linearFlow" presStyleCnt="0">
        <dgm:presLayoutVars>
          <dgm:dir/>
          <dgm:animLvl val="lvl"/>
          <dgm:resizeHandles val="exact"/>
        </dgm:presLayoutVars>
      </dgm:prSet>
      <dgm:spPr/>
    </dgm:pt>
    <dgm:pt modelId="{822E66F2-DE54-F74A-8AFD-8FC50B0F483B}" type="pres">
      <dgm:prSet presAssocID="{F2A0E9C5-A31C-564F-9028-1A142C326F37}" presName="composite" presStyleCnt="0"/>
      <dgm:spPr/>
    </dgm:pt>
    <dgm:pt modelId="{00677015-1651-8642-9B6C-53AF6A159217}" type="pres">
      <dgm:prSet presAssocID="{F2A0E9C5-A31C-564F-9028-1A142C326F37}" presName="parTx" presStyleLbl="node1" presStyleIdx="0" presStyleCnt="3">
        <dgm:presLayoutVars>
          <dgm:chMax val="0"/>
          <dgm:chPref val="0"/>
          <dgm:bulletEnabled val="1"/>
        </dgm:presLayoutVars>
      </dgm:prSet>
      <dgm:spPr/>
    </dgm:pt>
    <dgm:pt modelId="{D676BFB2-30AE-814D-94CB-A878072F21A1}" type="pres">
      <dgm:prSet presAssocID="{F2A0E9C5-A31C-564F-9028-1A142C326F37}" presName="parSh" presStyleLbl="node1" presStyleIdx="0" presStyleCnt="3"/>
      <dgm:spPr/>
    </dgm:pt>
    <dgm:pt modelId="{9BD2978A-4856-D348-8705-94E548350B43}" type="pres">
      <dgm:prSet presAssocID="{F2A0E9C5-A31C-564F-9028-1A142C326F37}" presName="desTx" presStyleLbl="fgAcc1" presStyleIdx="0" presStyleCnt="3">
        <dgm:presLayoutVars>
          <dgm:bulletEnabled val="1"/>
        </dgm:presLayoutVars>
      </dgm:prSet>
      <dgm:spPr/>
    </dgm:pt>
    <dgm:pt modelId="{01336F47-7A01-854B-B682-4DF1D2D387D7}" type="pres">
      <dgm:prSet presAssocID="{FB685E45-516E-1040-97FA-55EDC3D5F703}" presName="sibTrans" presStyleLbl="sibTrans2D1" presStyleIdx="0" presStyleCnt="2"/>
      <dgm:spPr/>
    </dgm:pt>
    <dgm:pt modelId="{03966749-BEAA-5D4A-88A6-2E48A86BB54A}" type="pres">
      <dgm:prSet presAssocID="{FB685E45-516E-1040-97FA-55EDC3D5F703}" presName="connTx" presStyleLbl="sibTrans2D1" presStyleIdx="0" presStyleCnt="2"/>
      <dgm:spPr/>
    </dgm:pt>
    <dgm:pt modelId="{5FCE1CD7-79B1-B143-BAB7-018D520C5E43}" type="pres">
      <dgm:prSet presAssocID="{016E273E-567B-7D48-9287-F2AD53931EFF}" presName="composite" presStyleCnt="0"/>
      <dgm:spPr/>
    </dgm:pt>
    <dgm:pt modelId="{8C424EA1-5C8B-8742-A21C-757D26178290}" type="pres">
      <dgm:prSet presAssocID="{016E273E-567B-7D48-9287-F2AD53931EFF}" presName="parTx" presStyleLbl="node1" presStyleIdx="0" presStyleCnt="3">
        <dgm:presLayoutVars>
          <dgm:chMax val="0"/>
          <dgm:chPref val="0"/>
          <dgm:bulletEnabled val="1"/>
        </dgm:presLayoutVars>
      </dgm:prSet>
      <dgm:spPr/>
    </dgm:pt>
    <dgm:pt modelId="{E001AAE2-2F6F-E941-9448-9281FF4D5158}" type="pres">
      <dgm:prSet presAssocID="{016E273E-567B-7D48-9287-F2AD53931EFF}" presName="parSh" presStyleLbl="node1" presStyleIdx="1" presStyleCnt="3"/>
      <dgm:spPr/>
    </dgm:pt>
    <dgm:pt modelId="{492B1704-3054-1340-B8F1-AC29D1106B72}" type="pres">
      <dgm:prSet presAssocID="{016E273E-567B-7D48-9287-F2AD53931EFF}" presName="desTx" presStyleLbl="fgAcc1" presStyleIdx="1" presStyleCnt="3">
        <dgm:presLayoutVars>
          <dgm:bulletEnabled val="1"/>
        </dgm:presLayoutVars>
      </dgm:prSet>
      <dgm:spPr/>
    </dgm:pt>
    <dgm:pt modelId="{C20A7731-0B40-AB48-8A4D-1301AD3C2796}" type="pres">
      <dgm:prSet presAssocID="{C3B879CB-1DDD-874C-988C-76A7AED5A946}" presName="sibTrans" presStyleLbl="sibTrans2D1" presStyleIdx="1" presStyleCnt="2"/>
      <dgm:spPr/>
    </dgm:pt>
    <dgm:pt modelId="{9652737A-9D88-414F-B6F6-B2935583BD50}" type="pres">
      <dgm:prSet presAssocID="{C3B879CB-1DDD-874C-988C-76A7AED5A946}" presName="connTx" presStyleLbl="sibTrans2D1" presStyleIdx="1" presStyleCnt="2"/>
      <dgm:spPr/>
    </dgm:pt>
    <dgm:pt modelId="{13DED5BC-63B9-2843-89E8-465E8894EE51}" type="pres">
      <dgm:prSet presAssocID="{8BE37492-5279-1C4F-87DC-B50AAAEFF2A8}" presName="composite" presStyleCnt="0"/>
      <dgm:spPr/>
    </dgm:pt>
    <dgm:pt modelId="{C8DE3C12-F9D8-8B4B-8DC3-ADB866024E2A}" type="pres">
      <dgm:prSet presAssocID="{8BE37492-5279-1C4F-87DC-B50AAAEFF2A8}" presName="parTx" presStyleLbl="node1" presStyleIdx="1" presStyleCnt="3">
        <dgm:presLayoutVars>
          <dgm:chMax val="0"/>
          <dgm:chPref val="0"/>
          <dgm:bulletEnabled val="1"/>
        </dgm:presLayoutVars>
      </dgm:prSet>
      <dgm:spPr/>
    </dgm:pt>
    <dgm:pt modelId="{D19BA441-39B0-B343-B752-120EFF3B3112}" type="pres">
      <dgm:prSet presAssocID="{8BE37492-5279-1C4F-87DC-B50AAAEFF2A8}" presName="parSh" presStyleLbl="node1" presStyleIdx="2" presStyleCnt="3"/>
      <dgm:spPr/>
    </dgm:pt>
    <dgm:pt modelId="{B034060D-911A-6C4A-B882-60AC7B34A118}" type="pres">
      <dgm:prSet presAssocID="{8BE37492-5279-1C4F-87DC-B50AAAEFF2A8}" presName="desTx" presStyleLbl="fgAcc1" presStyleIdx="2" presStyleCnt="3">
        <dgm:presLayoutVars>
          <dgm:bulletEnabled val="1"/>
        </dgm:presLayoutVars>
      </dgm:prSet>
      <dgm:spPr/>
    </dgm:pt>
  </dgm:ptLst>
  <dgm:cxnLst>
    <dgm:cxn modelId="{7CF7C000-885B-3740-991B-DAF1A261135F}" type="presOf" srcId="{FB685E45-516E-1040-97FA-55EDC3D5F703}" destId="{03966749-BEAA-5D4A-88A6-2E48A86BB54A}" srcOrd="1" destOrd="0" presId="urn:microsoft.com/office/officeart/2005/8/layout/process3"/>
    <dgm:cxn modelId="{40CA8E10-EBF6-B14C-8014-5DD36E72319A}" srcId="{F2A0E9C5-A31C-564F-9028-1A142C326F37}" destId="{FEFEE24A-537A-8F4F-9313-E70D684F3920}" srcOrd="0" destOrd="0" parTransId="{5BD7279D-9BB5-384A-A720-08426DDAEE5B}" sibTransId="{EB7A11DF-B3B3-B748-9B0F-A2C58699F958}"/>
    <dgm:cxn modelId="{A659DD1E-EB43-8648-BA2A-BF051FDEAB3E}" srcId="{8BE37492-5279-1C4F-87DC-B50AAAEFF2A8}" destId="{12B024F7-CFF4-4249-93B7-724988FB9532}" srcOrd="0" destOrd="0" parTransId="{69C9E067-B60C-E247-826D-E11ED482D62B}" sibTransId="{796A3AF7-2837-A54C-BE99-1A79CF46F0DC}"/>
    <dgm:cxn modelId="{A24E1321-28B7-B040-B8FC-A89B7F0186A2}" type="presOf" srcId="{8BE37492-5279-1C4F-87DC-B50AAAEFF2A8}" destId="{C8DE3C12-F9D8-8B4B-8DC3-ADB866024E2A}" srcOrd="0" destOrd="0" presId="urn:microsoft.com/office/officeart/2005/8/layout/process3"/>
    <dgm:cxn modelId="{67024924-2604-9647-9E5A-BCDA0C9BB8CB}" type="presOf" srcId="{C3B879CB-1DDD-874C-988C-76A7AED5A946}" destId="{C20A7731-0B40-AB48-8A4D-1301AD3C2796}" srcOrd="0" destOrd="0" presId="urn:microsoft.com/office/officeart/2005/8/layout/process3"/>
    <dgm:cxn modelId="{935AB52B-EE9D-354F-BEFD-F9EC742EBAF7}" srcId="{C17E52CC-23AA-314B-AB47-46EF7B04ECB2}" destId="{F2A0E9C5-A31C-564F-9028-1A142C326F37}" srcOrd="0" destOrd="0" parTransId="{F2BCF5FC-5E44-3441-AD5F-4FFCF81DDC5F}" sibTransId="{FB685E45-516E-1040-97FA-55EDC3D5F703}"/>
    <dgm:cxn modelId="{B8AADE34-9A8F-AF4E-9266-386497F6F6B4}" type="presOf" srcId="{E022F21C-42FB-9D40-8D10-89ED6BBF6292}" destId="{492B1704-3054-1340-B8F1-AC29D1106B72}" srcOrd="0" destOrd="0" presId="urn:microsoft.com/office/officeart/2005/8/layout/process3"/>
    <dgm:cxn modelId="{086DD636-CAD8-FA47-A3F2-53C70103F2E2}" srcId="{C17E52CC-23AA-314B-AB47-46EF7B04ECB2}" destId="{016E273E-567B-7D48-9287-F2AD53931EFF}" srcOrd="1" destOrd="0" parTransId="{32F97E9B-9EF2-F043-991D-68CC30384452}" sibTransId="{C3B879CB-1DDD-874C-988C-76A7AED5A946}"/>
    <dgm:cxn modelId="{21C4516C-55D2-5344-9957-52855338343E}" type="presOf" srcId="{016E273E-567B-7D48-9287-F2AD53931EFF}" destId="{E001AAE2-2F6F-E941-9448-9281FF4D5158}" srcOrd="1" destOrd="0" presId="urn:microsoft.com/office/officeart/2005/8/layout/process3"/>
    <dgm:cxn modelId="{94CAA94E-3F4D-F943-BD84-7E11DEBC8E01}" type="presOf" srcId="{FB685E45-516E-1040-97FA-55EDC3D5F703}" destId="{01336F47-7A01-854B-B682-4DF1D2D387D7}" srcOrd="0" destOrd="0" presId="urn:microsoft.com/office/officeart/2005/8/layout/process3"/>
    <dgm:cxn modelId="{5BF7A380-DD73-544B-AF09-17C03C18C7E1}" type="presOf" srcId="{F2A0E9C5-A31C-564F-9028-1A142C326F37}" destId="{D676BFB2-30AE-814D-94CB-A878072F21A1}" srcOrd="1" destOrd="0" presId="urn:microsoft.com/office/officeart/2005/8/layout/process3"/>
    <dgm:cxn modelId="{EA51F683-FDC8-0D40-A6C7-A09D4DEA3BEF}" srcId="{C17E52CC-23AA-314B-AB47-46EF7B04ECB2}" destId="{8BE37492-5279-1C4F-87DC-B50AAAEFF2A8}" srcOrd="2" destOrd="0" parTransId="{EA9B6A13-C372-AC44-BF86-CA4989AFCB4A}" sibTransId="{FDA2CB9F-599D-214B-9973-BC729D721740}"/>
    <dgm:cxn modelId="{C6842D84-4765-3D45-9DA7-3A4A7E096BC1}" type="presOf" srcId="{FEFEE24A-537A-8F4F-9313-E70D684F3920}" destId="{9BD2978A-4856-D348-8705-94E548350B43}" srcOrd="0" destOrd="0" presId="urn:microsoft.com/office/officeart/2005/8/layout/process3"/>
    <dgm:cxn modelId="{CC806E84-2CC5-BF4C-BF48-0A1B848F8D91}" srcId="{016E273E-567B-7D48-9287-F2AD53931EFF}" destId="{E022F21C-42FB-9D40-8D10-89ED6BBF6292}" srcOrd="0" destOrd="0" parTransId="{27FC4302-641A-C348-84BC-F1C2D660C0C7}" sibTransId="{17E4CFAC-2137-8245-80D7-ECC2439288F7}"/>
    <dgm:cxn modelId="{66E8CA97-020F-D647-B6DC-9BF440536281}" type="presOf" srcId="{016E273E-567B-7D48-9287-F2AD53931EFF}" destId="{8C424EA1-5C8B-8742-A21C-757D26178290}" srcOrd="0" destOrd="0" presId="urn:microsoft.com/office/officeart/2005/8/layout/process3"/>
    <dgm:cxn modelId="{2D2A799D-A498-5744-8046-4C9EE7CB44D3}" type="presOf" srcId="{8BE37492-5279-1C4F-87DC-B50AAAEFF2A8}" destId="{D19BA441-39B0-B343-B752-120EFF3B3112}" srcOrd="1" destOrd="0" presId="urn:microsoft.com/office/officeart/2005/8/layout/process3"/>
    <dgm:cxn modelId="{FC5DDCAA-BB84-0D45-AEE7-2EDAD286ADD8}" type="presOf" srcId="{12B024F7-CFF4-4249-93B7-724988FB9532}" destId="{B034060D-911A-6C4A-B882-60AC7B34A118}" srcOrd="0" destOrd="0" presId="urn:microsoft.com/office/officeart/2005/8/layout/process3"/>
    <dgm:cxn modelId="{448BE7B9-6A9A-7540-99E0-F6704DF8CEEC}" type="presOf" srcId="{C17E52CC-23AA-314B-AB47-46EF7B04ECB2}" destId="{AFE53CE9-417E-F64C-9192-B24EC2CA8477}" srcOrd="0" destOrd="0" presId="urn:microsoft.com/office/officeart/2005/8/layout/process3"/>
    <dgm:cxn modelId="{2E2FE9CA-7F34-AD4C-8949-75495A61ED10}" type="presOf" srcId="{F2A0E9C5-A31C-564F-9028-1A142C326F37}" destId="{00677015-1651-8642-9B6C-53AF6A159217}" srcOrd="0" destOrd="0" presId="urn:microsoft.com/office/officeart/2005/8/layout/process3"/>
    <dgm:cxn modelId="{7F3547EF-94F6-F642-89F4-63F16120D786}" type="presOf" srcId="{C3B879CB-1DDD-874C-988C-76A7AED5A946}" destId="{9652737A-9D88-414F-B6F6-B2935583BD50}" srcOrd="1" destOrd="0" presId="urn:microsoft.com/office/officeart/2005/8/layout/process3"/>
    <dgm:cxn modelId="{BB18E8E0-F035-B14B-831A-93D5953901D7}" type="presParOf" srcId="{AFE53CE9-417E-F64C-9192-B24EC2CA8477}" destId="{822E66F2-DE54-F74A-8AFD-8FC50B0F483B}" srcOrd="0" destOrd="0" presId="urn:microsoft.com/office/officeart/2005/8/layout/process3"/>
    <dgm:cxn modelId="{8D3C0D67-1457-D244-951B-5B816ABDF2DE}" type="presParOf" srcId="{822E66F2-DE54-F74A-8AFD-8FC50B0F483B}" destId="{00677015-1651-8642-9B6C-53AF6A159217}" srcOrd="0" destOrd="0" presId="urn:microsoft.com/office/officeart/2005/8/layout/process3"/>
    <dgm:cxn modelId="{807768D1-551A-6648-896A-580A76C64F6A}" type="presParOf" srcId="{822E66F2-DE54-F74A-8AFD-8FC50B0F483B}" destId="{D676BFB2-30AE-814D-94CB-A878072F21A1}" srcOrd="1" destOrd="0" presId="urn:microsoft.com/office/officeart/2005/8/layout/process3"/>
    <dgm:cxn modelId="{2B2E8949-76BF-F942-AE8C-561A0D41F459}" type="presParOf" srcId="{822E66F2-DE54-F74A-8AFD-8FC50B0F483B}" destId="{9BD2978A-4856-D348-8705-94E548350B43}" srcOrd="2" destOrd="0" presId="urn:microsoft.com/office/officeart/2005/8/layout/process3"/>
    <dgm:cxn modelId="{07C616C2-A7B6-964A-866C-040B8D0022EA}" type="presParOf" srcId="{AFE53CE9-417E-F64C-9192-B24EC2CA8477}" destId="{01336F47-7A01-854B-B682-4DF1D2D387D7}" srcOrd="1" destOrd="0" presId="urn:microsoft.com/office/officeart/2005/8/layout/process3"/>
    <dgm:cxn modelId="{935156F4-E737-AF40-9833-8545351C0A55}" type="presParOf" srcId="{01336F47-7A01-854B-B682-4DF1D2D387D7}" destId="{03966749-BEAA-5D4A-88A6-2E48A86BB54A}" srcOrd="0" destOrd="0" presId="urn:microsoft.com/office/officeart/2005/8/layout/process3"/>
    <dgm:cxn modelId="{37D8B439-AAED-2844-99A7-67BD0C0637A2}" type="presParOf" srcId="{AFE53CE9-417E-F64C-9192-B24EC2CA8477}" destId="{5FCE1CD7-79B1-B143-BAB7-018D520C5E43}" srcOrd="2" destOrd="0" presId="urn:microsoft.com/office/officeart/2005/8/layout/process3"/>
    <dgm:cxn modelId="{20C68F5F-E3F3-634E-9E8C-4286D9F2C84F}" type="presParOf" srcId="{5FCE1CD7-79B1-B143-BAB7-018D520C5E43}" destId="{8C424EA1-5C8B-8742-A21C-757D26178290}" srcOrd="0" destOrd="0" presId="urn:microsoft.com/office/officeart/2005/8/layout/process3"/>
    <dgm:cxn modelId="{9869AC8E-C451-0043-A965-EFC937673EF5}" type="presParOf" srcId="{5FCE1CD7-79B1-B143-BAB7-018D520C5E43}" destId="{E001AAE2-2F6F-E941-9448-9281FF4D5158}" srcOrd="1" destOrd="0" presId="urn:microsoft.com/office/officeart/2005/8/layout/process3"/>
    <dgm:cxn modelId="{4475442B-42CA-EC4F-8BE2-48C61F6F0C4A}" type="presParOf" srcId="{5FCE1CD7-79B1-B143-BAB7-018D520C5E43}" destId="{492B1704-3054-1340-B8F1-AC29D1106B72}" srcOrd="2" destOrd="0" presId="urn:microsoft.com/office/officeart/2005/8/layout/process3"/>
    <dgm:cxn modelId="{B1890022-6444-6942-B85F-9EF1074D9E14}" type="presParOf" srcId="{AFE53CE9-417E-F64C-9192-B24EC2CA8477}" destId="{C20A7731-0B40-AB48-8A4D-1301AD3C2796}" srcOrd="3" destOrd="0" presId="urn:microsoft.com/office/officeart/2005/8/layout/process3"/>
    <dgm:cxn modelId="{77519406-C585-ED46-8A84-5BDCFF47B343}" type="presParOf" srcId="{C20A7731-0B40-AB48-8A4D-1301AD3C2796}" destId="{9652737A-9D88-414F-B6F6-B2935583BD50}" srcOrd="0" destOrd="0" presId="urn:microsoft.com/office/officeart/2005/8/layout/process3"/>
    <dgm:cxn modelId="{8AF3B7CA-24F7-B34D-A964-F8FEAD92ABFF}" type="presParOf" srcId="{AFE53CE9-417E-F64C-9192-B24EC2CA8477}" destId="{13DED5BC-63B9-2843-89E8-465E8894EE51}" srcOrd="4" destOrd="0" presId="urn:microsoft.com/office/officeart/2005/8/layout/process3"/>
    <dgm:cxn modelId="{553A36CE-B4E5-6549-8B9B-1FD25D09192E}" type="presParOf" srcId="{13DED5BC-63B9-2843-89E8-465E8894EE51}" destId="{C8DE3C12-F9D8-8B4B-8DC3-ADB866024E2A}" srcOrd="0" destOrd="0" presId="urn:microsoft.com/office/officeart/2005/8/layout/process3"/>
    <dgm:cxn modelId="{622B7313-DFE6-BB4E-B4FF-0654D98CEBA0}" type="presParOf" srcId="{13DED5BC-63B9-2843-89E8-465E8894EE51}" destId="{D19BA441-39B0-B343-B752-120EFF3B3112}" srcOrd="1" destOrd="0" presId="urn:microsoft.com/office/officeart/2005/8/layout/process3"/>
    <dgm:cxn modelId="{A9D6AB97-6F62-324C-BDC0-CD2F10454157}" type="presParOf" srcId="{13DED5BC-63B9-2843-89E8-465E8894EE51}" destId="{B034060D-911A-6C4A-B882-60AC7B34A118}" srcOrd="2" destOrd="0" presId="urn:microsoft.com/office/officeart/2005/8/layout/process3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17E52CC-23AA-314B-AB47-46EF7B04ECB2}" type="doc">
      <dgm:prSet loTypeId="urn:microsoft.com/office/officeart/2005/8/layout/process3" loCatId="" qsTypeId="urn:microsoft.com/office/officeart/2005/8/quickstyle/simple1" qsCatId="simple" csTypeId="urn:microsoft.com/office/officeart/2005/8/colors/accent2_1" csCatId="accent2" phldr="0"/>
      <dgm:spPr/>
      <dgm:t>
        <a:bodyPr/>
        <a:lstStyle/>
        <a:p>
          <a:endParaRPr lang="en-US"/>
        </a:p>
      </dgm:t>
    </dgm:pt>
    <dgm:pt modelId="{F2A0E9C5-A31C-564F-9028-1A142C326F37}">
      <dgm:prSet phldrT="[Text]" phldr="1"/>
      <dgm:spPr/>
      <dgm:t>
        <a:bodyPr/>
        <a:lstStyle/>
        <a:p>
          <a:endParaRPr lang="en-US"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gm:t>
    </dgm:pt>
    <dgm:pt modelId="{F2BCF5FC-5E44-3441-AD5F-4FFCF81DDC5F}" type="parTrans" cxnId="{935AB52B-EE9D-354F-BEFD-F9EC742EBAF7}">
      <dgm:prSet/>
      <dgm:spPr/>
      <dgm:t>
        <a:bodyPr/>
        <a:lstStyle/>
        <a:p>
          <a:endParaRPr lang="en-US"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gm:t>
    </dgm:pt>
    <dgm:pt modelId="{FB685E45-516E-1040-97FA-55EDC3D5F703}" type="sibTrans" cxnId="{935AB52B-EE9D-354F-BEFD-F9EC742EBAF7}">
      <dgm:prSet/>
      <dgm:spPr/>
      <dgm:t>
        <a:bodyPr/>
        <a:lstStyle/>
        <a:p>
          <a:endParaRPr lang="en-US"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gm:t>
    </dgm:pt>
    <dgm:pt modelId="{FEFEE24A-537A-8F4F-9313-E70D684F3920}">
      <dgm:prSet phldrT="[Text]" phldr="1"/>
      <dgm:spPr/>
      <dgm:t>
        <a:bodyPr/>
        <a:lstStyle/>
        <a:p>
          <a:endParaRPr lang="en-US"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gm:t>
    </dgm:pt>
    <dgm:pt modelId="{5BD7279D-9BB5-384A-A720-08426DDAEE5B}" type="parTrans" cxnId="{40CA8E10-EBF6-B14C-8014-5DD36E72319A}">
      <dgm:prSet/>
      <dgm:spPr/>
      <dgm:t>
        <a:bodyPr/>
        <a:lstStyle/>
        <a:p>
          <a:endParaRPr lang="en-US"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gm:t>
    </dgm:pt>
    <dgm:pt modelId="{EB7A11DF-B3B3-B748-9B0F-A2C58699F958}" type="sibTrans" cxnId="{40CA8E10-EBF6-B14C-8014-5DD36E72319A}">
      <dgm:prSet/>
      <dgm:spPr/>
      <dgm:t>
        <a:bodyPr/>
        <a:lstStyle/>
        <a:p>
          <a:endParaRPr lang="en-US"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gm:t>
    </dgm:pt>
    <dgm:pt modelId="{016E273E-567B-7D48-9287-F2AD53931EFF}">
      <dgm:prSet phldrT="[Text]" phldr="1"/>
      <dgm:spPr/>
      <dgm:t>
        <a:bodyPr/>
        <a:lstStyle/>
        <a:p>
          <a:endParaRPr lang="en-US"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gm:t>
    </dgm:pt>
    <dgm:pt modelId="{32F97E9B-9EF2-F043-991D-68CC30384452}" type="parTrans" cxnId="{086DD636-CAD8-FA47-A3F2-53C70103F2E2}">
      <dgm:prSet/>
      <dgm:spPr/>
      <dgm:t>
        <a:bodyPr/>
        <a:lstStyle/>
        <a:p>
          <a:endParaRPr lang="en-US"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gm:t>
    </dgm:pt>
    <dgm:pt modelId="{C3B879CB-1DDD-874C-988C-76A7AED5A946}" type="sibTrans" cxnId="{086DD636-CAD8-FA47-A3F2-53C70103F2E2}">
      <dgm:prSet/>
      <dgm:spPr/>
      <dgm:t>
        <a:bodyPr/>
        <a:lstStyle/>
        <a:p>
          <a:endParaRPr lang="en-US"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gm:t>
    </dgm:pt>
    <dgm:pt modelId="{E022F21C-42FB-9D40-8D10-89ED6BBF6292}">
      <dgm:prSet phldrT="[Text]" phldr="1"/>
      <dgm:spPr/>
      <dgm:t>
        <a:bodyPr/>
        <a:lstStyle/>
        <a:p>
          <a:endParaRPr lang="en-US"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gm:t>
    </dgm:pt>
    <dgm:pt modelId="{27FC4302-641A-C348-84BC-F1C2D660C0C7}" type="parTrans" cxnId="{CC806E84-2CC5-BF4C-BF48-0A1B848F8D91}">
      <dgm:prSet/>
      <dgm:spPr/>
      <dgm:t>
        <a:bodyPr/>
        <a:lstStyle/>
        <a:p>
          <a:endParaRPr lang="en-US"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gm:t>
    </dgm:pt>
    <dgm:pt modelId="{17E4CFAC-2137-8245-80D7-ECC2439288F7}" type="sibTrans" cxnId="{CC806E84-2CC5-BF4C-BF48-0A1B848F8D91}">
      <dgm:prSet/>
      <dgm:spPr/>
      <dgm:t>
        <a:bodyPr/>
        <a:lstStyle/>
        <a:p>
          <a:endParaRPr lang="en-US"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gm:t>
    </dgm:pt>
    <dgm:pt modelId="{8BE37492-5279-1C4F-87DC-B50AAAEFF2A8}">
      <dgm:prSet phldrT="[Text]" phldr="1"/>
      <dgm:spPr/>
      <dgm:t>
        <a:bodyPr/>
        <a:lstStyle/>
        <a:p>
          <a:endParaRPr lang="en-US"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gm:t>
    </dgm:pt>
    <dgm:pt modelId="{EA9B6A13-C372-AC44-BF86-CA4989AFCB4A}" type="parTrans" cxnId="{EA51F683-FDC8-0D40-A6C7-A09D4DEA3BEF}">
      <dgm:prSet/>
      <dgm:spPr/>
      <dgm:t>
        <a:bodyPr/>
        <a:lstStyle/>
        <a:p>
          <a:endParaRPr lang="en-US"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gm:t>
    </dgm:pt>
    <dgm:pt modelId="{FDA2CB9F-599D-214B-9973-BC729D721740}" type="sibTrans" cxnId="{EA51F683-FDC8-0D40-A6C7-A09D4DEA3BEF}">
      <dgm:prSet/>
      <dgm:spPr/>
      <dgm:t>
        <a:bodyPr/>
        <a:lstStyle/>
        <a:p>
          <a:endParaRPr lang="en-US"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gm:t>
    </dgm:pt>
    <dgm:pt modelId="{12B024F7-CFF4-4249-93B7-724988FB9532}">
      <dgm:prSet phldrT="[Text]" phldr="1"/>
      <dgm:spPr/>
      <dgm:t>
        <a:bodyPr/>
        <a:lstStyle/>
        <a:p>
          <a:endParaRPr lang="en-US"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gm:t>
    </dgm:pt>
    <dgm:pt modelId="{69C9E067-B60C-E247-826D-E11ED482D62B}" type="parTrans" cxnId="{A659DD1E-EB43-8648-BA2A-BF051FDEAB3E}">
      <dgm:prSet/>
      <dgm:spPr/>
      <dgm:t>
        <a:bodyPr/>
        <a:lstStyle/>
        <a:p>
          <a:endParaRPr lang="en-US"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gm:t>
    </dgm:pt>
    <dgm:pt modelId="{796A3AF7-2837-A54C-BE99-1A79CF46F0DC}" type="sibTrans" cxnId="{A659DD1E-EB43-8648-BA2A-BF051FDEAB3E}">
      <dgm:prSet/>
      <dgm:spPr/>
      <dgm:t>
        <a:bodyPr/>
        <a:lstStyle/>
        <a:p>
          <a:endParaRPr lang="en-US"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gm:t>
    </dgm:pt>
    <dgm:pt modelId="{AFE53CE9-417E-F64C-9192-B24EC2CA8477}" type="pres">
      <dgm:prSet presAssocID="{C17E52CC-23AA-314B-AB47-46EF7B04ECB2}" presName="linearFlow" presStyleCnt="0">
        <dgm:presLayoutVars>
          <dgm:dir/>
          <dgm:animLvl val="lvl"/>
          <dgm:resizeHandles val="exact"/>
        </dgm:presLayoutVars>
      </dgm:prSet>
      <dgm:spPr/>
    </dgm:pt>
    <dgm:pt modelId="{822E66F2-DE54-F74A-8AFD-8FC50B0F483B}" type="pres">
      <dgm:prSet presAssocID="{F2A0E9C5-A31C-564F-9028-1A142C326F37}" presName="composite" presStyleCnt="0"/>
      <dgm:spPr/>
    </dgm:pt>
    <dgm:pt modelId="{00677015-1651-8642-9B6C-53AF6A159217}" type="pres">
      <dgm:prSet presAssocID="{F2A0E9C5-A31C-564F-9028-1A142C326F37}" presName="parTx" presStyleLbl="node1" presStyleIdx="0" presStyleCnt="3">
        <dgm:presLayoutVars>
          <dgm:chMax val="0"/>
          <dgm:chPref val="0"/>
          <dgm:bulletEnabled val="1"/>
        </dgm:presLayoutVars>
      </dgm:prSet>
      <dgm:spPr/>
    </dgm:pt>
    <dgm:pt modelId="{D676BFB2-30AE-814D-94CB-A878072F21A1}" type="pres">
      <dgm:prSet presAssocID="{F2A0E9C5-A31C-564F-9028-1A142C326F37}" presName="parSh" presStyleLbl="node1" presStyleIdx="0" presStyleCnt="3"/>
      <dgm:spPr/>
    </dgm:pt>
    <dgm:pt modelId="{9BD2978A-4856-D348-8705-94E548350B43}" type="pres">
      <dgm:prSet presAssocID="{F2A0E9C5-A31C-564F-9028-1A142C326F37}" presName="desTx" presStyleLbl="fgAcc1" presStyleIdx="0" presStyleCnt="3">
        <dgm:presLayoutVars>
          <dgm:bulletEnabled val="1"/>
        </dgm:presLayoutVars>
      </dgm:prSet>
      <dgm:spPr/>
    </dgm:pt>
    <dgm:pt modelId="{01336F47-7A01-854B-B682-4DF1D2D387D7}" type="pres">
      <dgm:prSet presAssocID="{FB685E45-516E-1040-97FA-55EDC3D5F703}" presName="sibTrans" presStyleLbl="sibTrans2D1" presStyleIdx="0" presStyleCnt="2"/>
      <dgm:spPr/>
    </dgm:pt>
    <dgm:pt modelId="{03966749-BEAA-5D4A-88A6-2E48A86BB54A}" type="pres">
      <dgm:prSet presAssocID="{FB685E45-516E-1040-97FA-55EDC3D5F703}" presName="connTx" presStyleLbl="sibTrans2D1" presStyleIdx="0" presStyleCnt="2"/>
      <dgm:spPr/>
    </dgm:pt>
    <dgm:pt modelId="{5FCE1CD7-79B1-B143-BAB7-018D520C5E43}" type="pres">
      <dgm:prSet presAssocID="{016E273E-567B-7D48-9287-F2AD53931EFF}" presName="composite" presStyleCnt="0"/>
      <dgm:spPr/>
    </dgm:pt>
    <dgm:pt modelId="{8C424EA1-5C8B-8742-A21C-757D26178290}" type="pres">
      <dgm:prSet presAssocID="{016E273E-567B-7D48-9287-F2AD53931EFF}" presName="parTx" presStyleLbl="node1" presStyleIdx="0" presStyleCnt="3">
        <dgm:presLayoutVars>
          <dgm:chMax val="0"/>
          <dgm:chPref val="0"/>
          <dgm:bulletEnabled val="1"/>
        </dgm:presLayoutVars>
      </dgm:prSet>
      <dgm:spPr/>
    </dgm:pt>
    <dgm:pt modelId="{E001AAE2-2F6F-E941-9448-9281FF4D5158}" type="pres">
      <dgm:prSet presAssocID="{016E273E-567B-7D48-9287-F2AD53931EFF}" presName="parSh" presStyleLbl="node1" presStyleIdx="1" presStyleCnt="3"/>
      <dgm:spPr/>
    </dgm:pt>
    <dgm:pt modelId="{492B1704-3054-1340-B8F1-AC29D1106B72}" type="pres">
      <dgm:prSet presAssocID="{016E273E-567B-7D48-9287-F2AD53931EFF}" presName="desTx" presStyleLbl="fgAcc1" presStyleIdx="1" presStyleCnt="3">
        <dgm:presLayoutVars>
          <dgm:bulletEnabled val="1"/>
        </dgm:presLayoutVars>
      </dgm:prSet>
      <dgm:spPr/>
    </dgm:pt>
    <dgm:pt modelId="{C20A7731-0B40-AB48-8A4D-1301AD3C2796}" type="pres">
      <dgm:prSet presAssocID="{C3B879CB-1DDD-874C-988C-76A7AED5A946}" presName="sibTrans" presStyleLbl="sibTrans2D1" presStyleIdx="1" presStyleCnt="2"/>
      <dgm:spPr/>
    </dgm:pt>
    <dgm:pt modelId="{9652737A-9D88-414F-B6F6-B2935583BD50}" type="pres">
      <dgm:prSet presAssocID="{C3B879CB-1DDD-874C-988C-76A7AED5A946}" presName="connTx" presStyleLbl="sibTrans2D1" presStyleIdx="1" presStyleCnt="2"/>
      <dgm:spPr/>
    </dgm:pt>
    <dgm:pt modelId="{13DED5BC-63B9-2843-89E8-465E8894EE51}" type="pres">
      <dgm:prSet presAssocID="{8BE37492-5279-1C4F-87DC-B50AAAEFF2A8}" presName="composite" presStyleCnt="0"/>
      <dgm:spPr/>
    </dgm:pt>
    <dgm:pt modelId="{C8DE3C12-F9D8-8B4B-8DC3-ADB866024E2A}" type="pres">
      <dgm:prSet presAssocID="{8BE37492-5279-1C4F-87DC-B50AAAEFF2A8}" presName="parTx" presStyleLbl="node1" presStyleIdx="1" presStyleCnt="3">
        <dgm:presLayoutVars>
          <dgm:chMax val="0"/>
          <dgm:chPref val="0"/>
          <dgm:bulletEnabled val="1"/>
        </dgm:presLayoutVars>
      </dgm:prSet>
      <dgm:spPr/>
    </dgm:pt>
    <dgm:pt modelId="{D19BA441-39B0-B343-B752-120EFF3B3112}" type="pres">
      <dgm:prSet presAssocID="{8BE37492-5279-1C4F-87DC-B50AAAEFF2A8}" presName="parSh" presStyleLbl="node1" presStyleIdx="2" presStyleCnt="3"/>
      <dgm:spPr/>
    </dgm:pt>
    <dgm:pt modelId="{B034060D-911A-6C4A-B882-60AC7B34A118}" type="pres">
      <dgm:prSet presAssocID="{8BE37492-5279-1C4F-87DC-B50AAAEFF2A8}" presName="desTx" presStyleLbl="fgAcc1" presStyleIdx="2" presStyleCnt="3">
        <dgm:presLayoutVars>
          <dgm:bulletEnabled val="1"/>
        </dgm:presLayoutVars>
      </dgm:prSet>
      <dgm:spPr/>
    </dgm:pt>
  </dgm:ptLst>
  <dgm:cxnLst>
    <dgm:cxn modelId="{7CF7C000-885B-3740-991B-DAF1A261135F}" type="presOf" srcId="{FB685E45-516E-1040-97FA-55EDC3D5F703}" destId="{03966749-BEAA-5D4A-88A6-2E48A86BB54A}" srcOrd="1" destOrd="0" presId="urn:microsoft.com/office/officeart/2005/8/layout/process3"/>
    <dgm:cxn modelId="{40CA8E10-EBF6-B14C-8014-5DD36E72319A}" srcId="{F2A0E9C5-A31C-564F-9028-1A142C326F37}" destId="{FEFEE24A-537A-8F4F-9313-E70D684F3920}" srcOrd="0" destOrd="0" parTransId="{5BD7279D-9BB5-384A-A720-08426DDAEE5B}" sibTransId="{EB7A11DF-B3B3-B748-9B0F-A2C58699F958}"/>
    <dgm:cxn modelId="{A659DD1E-EB43-8648-BA2A-BF051FDEAB3E}" srcId="{8BE37492-5279-1C4F-87DC-B50AAAEFF2A8}" destId="{12B024F7-CFF4-4249-93B7-724988FB9532}" srcOrd="0" destOrd="0" parTransId="{69C9E067-B60C-E247-826D-E11ED482D62B}" sibTransId="{796A3AF7-2837-A54C-BE99-1A79CF46F0DC}"/>
    <dgm:cxn modelId="{A24E1321-28B7-B040-B8FC-A89B7F0186A2}" type="presOf" srcId="{8BE37492-5279-1C4F-87DC-B50AAAEFF2A8}" destId="{C8DE3C12-F9D8-8B4B-8DC3-ADB866024E2A}" srcOrd="0" destOrd="0" presId="urn:microsoft.com/office/officeart/2005/8/layout/process3"/>
    <dgm:cxn modelId="{67024924-2604-9647-9E5A-BCDA0C9BB8CB}" type="presOf" srcId="{C3B879CB-1DDD-874C-988C-76A7AED5A946}" destId="{C20A7731-0B40-AB48-8A4D-1301AD3C2796}" srcOrd="0" destOrd="0" presId="urn:microsoft.com/office/officeart/2005/8/layout/process3"/>
    <dgm:cxn modelId="{935AB52B-EE9D-354F-BEFD-F9EC742EBAF7}" srcId="{C17E52CC-23AA-314B-AB47-46EF7B04ECB2}" destId="{F2A0E9C5-A31C-564F-9028-1A142C326F37}" srcOrd="0" destOrd="0" parTransId="{F2BCF5FC-5E44-3441-AD5F-4FFCF81DDC5F}" sibTransId="{FB685E45-516E-1040-97FA-55EDC3D5F703}"/>
    <dgm:cxn modelId="{B8AADE34-9A8F-AF4E-9266-386497F6F6B4}" type="presOf" srcId="{E022F21C-42FB-9D40-8D10-89ED6BBF6292}" destId="{492B1704-3054-1340-B8F1-AC29D1106B72}" srcOrd="0" destOrd="0" presId="urn:microsoft.com/office/officeart/2005/8/layout/process3"/>
    <dgm:cxn modelId="{086DD636-CAD8-FA47-A3F2-53C70103F2E2}" srcId="{C17E52CC-23AA-314B-AB47-46EF7B04ECB2}" destId="{016E273E-567B-7D48-9287-F2AD53931EFF}" srcOrd="1" destOrd="0" parTransId="{32F97E9B-9EF2-F043-991D-68CC30384452}" sibTransId="{C3B879CB-1DDD-874C-988C-76A7AED5A946}"/>
    <dgm:cxn modelId="{21C4516C-55D2-5344-9957-52855338343E}" type="presOf" srcId="{016E273E-567B-7D48-9287-F2AD53931EFF}" destId="{E001AAE2-2F6F-E941-9448-9281FF4D5158}" srcOrd="1" destOrd="0" presId="urn:microsoft.com/office/officeart/2005/8/layout/process3"/>
    <dgm:cxn modelId="{94CAA94E-3F4D-F943-BD84-7E11DEBC8E01}" type="presOf" srcId="{FB685E45-516E-1040-97FA-55EDC3D5F703}" destId="{01336F47-7A01-854B-B682-4DF1D2D387D7}" srcOrd="0" destOrd="0" presId="urn:microsoft.com/office/officeart/2005/8/layout/process3"/>
    <dgm:cxn modelId="{5BF7A380-DD73-544B-AF09-17C03C18C7E1}" type="presOf" srcId="{F2A0E9C5-A31C-564F-9028-1A142C326F37}" destId="{D676BFB2-30AE-814D-94CB-A878072F21A1}" srcOrd="1" destOrd="0" presId="urn:microsoft.com/office/officeart/2005/8/layout/process3"/>
    <dgm:cxn modelId="{EA51F683-FDC8-0D40-A6C7-A09D4DEA3BEF}" srcId="{C17E52CC-23AA-314B-AB47-46EF7B04ECB2}" destId="{8BE37492-5279-1C4F-87DC-B50AAAEFF2A8}" srcOrd="2" destOrd="0" parTransId="{EA9B6A13-C372-AC44-BF86-CA4989AFCB4A}" sibTransId="{FDA2CB9F-599D-214B-9973-BC729D721740}"/>
    <dgm:cxn modelId="{C6842D84-4765-3D45-9DA7-3A4A7E096BC1}" type="presOf" srcId="{FEFEE24A-537A-8F4F-9313-E70D684F3920}" destId="{9BD2978A-4856-D348-8705-94E548350B43}" srcOrd="0" destOrd="0" presId="urn:microsoft.com/office/officeart/2005/8/layout/process3"/>
    <dgm:cxn modelId="{CC806E84-2CC5-BF4C-BF48-0A1B848F8D91}" srcId="{016E273E-567B-7D48-9287-F2AD53931EFF}" destId="{E022F21C-42FB-9D40-8D10-89ED6BBF6292}" srcOrd="0" destOrd="0" parTransId="{27FC4302-641A-C348-84BC-F1C2D660C0C7}" sibTransId="{17E4CFAC-2137-8245-80D7-ECC2439288F7}"/>
    <dgm:cxn modelId="{66E8CA97-020F-D647-B6DC-9BF440536281}" type="presOf" srcId="{016E273E-567B-7D48-9287-F2AD53931EFF}" destId="{8C424EA1-5C8B-8742-A21C-757D26178290}" srcOrd="0" destOrd="0" presId="urn:microsoft.com/office/officeart/2005/8/layout/process3"/>
    <dgm:cxn modelId="{2D2A799D-A498-5744-8046-4C9EE7CB44D3}" type="presOf" srcId="{8BE37492-5279-1C4F-87DC-B50AAAEFF2A8}" destId="{D19BA441-39B0-B343-B752-120EFF3B3112}" srcOrd="1" destOrd="0" presId="urn:microsoft.com/office/officeart/2005/8/layout/process3"/>
    <dgm:cxn modelId="{FC5DDCAA-BB84-0D45-AEE7-2EDAD286ADD8}" type="presOf" srcId="{12B024F7-CFF4-4249-93B7-724988FB9532}" destId="{B034060D-911A-6C4A-B882-60AC7B34A118}" srcOrd="0" destOrd="0" presId="urn:microsoft.com/office/officeart/2005/8/layout/process3"/>
    <dgm:cxn modelId="{448BE7B9-6A9A-7540-99E0-F6704DF8CEEC}" type="presOf" srcId="{C17E52CC-23AA-314B-AB47-46EF7B04ECB2}" destId="{AFE53CE9-417E-F64C-9192-B24EC2CA8477}" srcOrd="0" destOrd="0" presId="urn:microsoft.com/office/officeart/2005/8/layout/process3"/>
    <dgm:cxn modelId="{2E2FE9CA-7F34-AD4C-8949-75495A61ED10}" type="presOf" srcId="{F2A0E9C5-A31C-564F-9028-1A142C326F37}" destId="{00677015-1651-8642-9B6C-53AF6A159217}" srcOrd="0" destOrd="0" presId="urn:microsoft.com/office/officeart/2005/8/layout/process3"/>
    <dgm:cxn modelId="{7F3547EF-94F6-F642-89F4-63F16120D786}" type="presOf" srcId="{C3B879CB-1DDD-874C-988C-76A7AED5A946}" destId="{9652737A-9D88-414F-B6F6-B2935583BD50}" srcOrd="1" destOrd="0" presId="urn:microsoft.com/office/officeart/2005/8/layout/process3"/>
    <dgm:cxn modelId="{BB18E8E0-F035-B14B-831A-93D5953901D7}" type="presParOf" srcId="{AFE53CE9-417E-F64C-9192-B24EC2CA8477}" destId="{822E66F2-DE54-F74A-8AFD-8FC50B0F483B}" srcOrd="0" destOrd="0" presId="urn:microsoft.com/office/officeart/2005/8/layout/process3"/>
    <dgm:cxn modelId="{8D3C0D67-1457-D244-951B-5B816ABDF2DE}" type="presParOf" srcId="{822E66F2-DE54-F74A-8AFD-8FC50B0F483B}" destId="{00677015-1651-8642-9B6C-53AF6A159217}" srcOrd="0" destOrd="0" presId="urn:microsoft.com/office/officeart/2005/8/layout/process3"/>
    <dgm:cxn modelId="{807768D1-551A-6648-896A-580A76C64F6A}" type="presParOf" srcId="{822E66F2-DE54-F74A-8AFD-8FC50B0F483B}" destId="{D676BFB2-30AE-814D-94CB-A878072F21A1}" srcOrd="1" destOrd="0" presId="urn:microsoft.com/office/officeart/2005/8/layout/process3"/>
    <dgm:cxn modelId="{2B2E8949-76BF-F942-AE8C-561A0D41F459}" type="presParOf" srcId="{822E66F2-DE54-F74A-8AFD-8FC50B0F483B}" destId="{9BD2978A-4856-D348-8705-94E548350B43}" srcOrd="2" destOrd="0" presId="urn:microsoft.com/office/officeart/2005/8/layout/process3"/>
    <dgm:cxn modelId="{07C616C2-A7B6-964A-866C-040B8D0022EA}" type="presParOf" srcId="{AFE53CE9-417E-F64C-9192-B24EC2CA8477}" destId="{01336F47-7A01-854B-B682-4DF1D2D387D7}" srcOrd="1" destOrd="0" presId="urn:microsoft.com/office/officeart/2005/8/layout/process3"/>
    <dgm:cxn modelId="{935156F4-E737-AF40-9833-8545351C0A55}" type="presParOf" srcId="{01336F47-7A01-854B-B682-4DF1D2D387D7}" destId="{03966749-BEAA-5D4A-88A6-2E48A86BB54A}" srcOrd="0" destOrd="0" presId="urn:microsoft.com/office/officeart/2005/8/layout/process3"/>
    <dgm:cxn modelId="{37D8B439-AAED-2844-99A7-67BD0C0637A2}" type="presParOf" srcId="{AFE53CE9-417E-F64C-9192-B24EC2CA8477}" destId="{5FCE1CD7-79B1-B143-BAB7-018D520C5E43}" srcOrd="2" destOrd="0" presId="urn:microsoft.com/office/officeart/2005/8/layout/process3"/>
    <dgm:cxn modelId="{20C68F5F-E3F3-634E-9E8C-4286D9F2C84F}" type="presParOf" srcId="{5FCE1CD7-79B1-B143-BAB7-018D520C5E43}" destId="{8C424EA1-5C8B-8742-A21C-757D26178290}" srcOrd="0" destOrd="0" presId="urn:microsoft.com/office/officeart/2005/8/layout/process3"/>
    <dgm:cxn modelId="{9869AC8E-C451-0043-A965-EFC937673EF5}" type="presParOf" srcId="{5FCE1CD7-79B1-B143-BAB7-018D520C5E43}" destId="{E001AAE2-2F6F-E941-9448-9281FF4D5158}" srcOrd="1" destOrd="0" presId="urn:microsoft.com/office/officeart/2005/8/layout/process3"/>
    <dgm:cxn modelId="{4475442B-42CA-EC4F-8BE2-48C61F6F0C4A}" type="presParOf" srcId="{5FCE1CD7-79B1-B143-BAB7-018D520C5E43}" destId="{492B1704-3054-1340-B8F1-AC29D1106B72}" srcOrd="2" destOrd="0" presId="urn:microsoft.com/office/officeart/2005/8/layout/process3"/>
    <dgm:cxn modelId="{B1890022-6444-6942-B85F-9EF1074D9E14}" type="presParOf" srcId="{AFE53CE9-417E-F64C-9192-B24EC2CA8477}" destId="{C20A7731-0B40-AB48-8A4D-1301AD3C2796}" srcOrd="3" destOrd="0" presId="urn:microsoft.com/office/officeart/2005/8/layout/process3"/>
    <dgm:cxn modelId="{77519406-C585-ED46-8A84-5BDCFF47B343}" type="presParOf" srcId="{C20A7731-0B40-AB48-8A4D-1301AD3C2796}" destId="{9652737A-9D88-414F-B6F6-B2935583BD50}" srcOrd="0" destOrd="0" presId="urn:microsoft.com/office/officeart/2005/8/layout/process3"/>
    <dgm:cxn modelId="{8AF3B7CA-24F7-B34D-A964-F8FEAD92ABFF}" type="presParOf" srcId="{AFE53CE9-417E-F64C-9192-B24EC2CA8477}" destId="{13DED5BC-63B9-2843-89E8-465E8894EE51}" srcOrd="4" destOrd="0" presId="urn:microsoft.com/office/officeart/2005/8/layout/process3"/>
    <dgm:cxn modelId="{553A36CE-B4E5-6549-8B9B-1FD25D09192E}" type="presParOf" srcId="{13DED5BC-63B9-2843-89E8-465E8894EE51}" destId="{C8DE3C12-F9D8-8B4B-8DC3-ADB866024E2A}" srcOrd="0" destOrd="0" presId="urn:microsoft.com/office/officeart/2005/8/layout/process3"/>
    <dgm:cxn modelId="{622B7313-DFE6-BB4E-B4FF-0654D98CEBA0}" type="presParOf" srcId="{13DED5BC-63B9-2843-89E8-465E8894EE51}" destId="{D19BA441-39B0-B343-B752-120EFF3B3112}" srcOrd="1" destOrd="0" presId="urn:microsoft.com/office/officeart/2005/8/layout/process3"/>
    <dgm:cxn modelId="{A9D6AB97-6F62-324C-BDC0-CD2F10454157}" type="presParOf" srcId="{13DED5BC-63B9-2843-89E8-465E8894EE51}" destId="{B034060D-911A-6C4A-B882-60AC7B34A118}" srcOrd="2" destOrd="0" presId="urn:microsoft.com/office/officeart/2005/8/layout/process3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17E52CC-23AA-314B-AB47-46EF7B04ECB2}" type="doc">
      <dgm:prSet loTypeId="urn:microsoft.com/office/officeart/2005/8/layout/process3" loCatId="" qsTypeId="urn:microsoft.com/office/officeart/2005/8/quickstyle/simple1" qsCatId="simple" csTypeId="urn:microsoft.com/office/officeart/2005/8/colors/accent2_1" csCatId="accent2" phldr="0"/>
      <dgm:spPr/>
      <dgm:t>
        <a:bodyPr/>
        <a:lstStyle/>
        <a:p>
          <a:endParaRPr lang="en-US"/>
        </a:p>
      </dgm:t>
    </dgm:pt>
    <dgm:pt modelId="{F2A0E9C5-A31C-564F-9028-1A142C326F37}">
      <dgm:prSet phldrT="[Text]" phldr="1"/>
      <dgm:spPr/>
      <dgm:t>
        <a:bodyPr/>
        <a:lstStyle/>
        <a:p>
          <a:endParaRPr lang="en-US"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gm:t>
    </dgm:pt>
    <dgm:pt modelId="{F2BCF5FC-5E44-3441-AD5F-4FFCF81DDC5F}" type="parTrans" cxnId="{935AB52B-EE9D-354F-BEFD-F9EC742EBAF7}">
      <dgm:prSet/>
      <dgm:spPr/>
      <dgm:t>
        <a:bodyPr/>
        <a:lstStyle/>
        <a:p>
          <a:endParaRPr lang="en-US"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gm:t>
    </dgm:pt>
    <dgm:pt modelId="{FB685E45-516E-1040-97FA-55EDC3D5F703}" type="sibTrans" cxnId="{935AB52B-EE9D-354F-BEFD-F9EC742EBAF7}">
      <dgm:prSet/>
      <dgm:spPr/>
      <dgm:t>
        <a:bodyPr/>
        <a:lstStyle/>
        <a:p>
          <a:endParaRPr lang="en-US"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gm:t>
    </dgm:pt>
    <dgm:pt modelId="{FEFEE24A-537A-8F4F-9313-E70D684F3920}">
      <dgm:prSet phldrT="[Text]" phldr="1"/>
      <dgm:spPr/>
      <dgm:t>
        <a:bodyPr/>
        <a:lstStyle/>
        <a:p>
          <a:endParaRPr lang="en-US"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gm:t>
    </dgm:pt>
    <dgm:pt modelId="{5BD7279D-9BB5-384A-A720-08426DDAEE5B}" type="parTrans" cxnId="{40CA8E10-EBF6-B14C-8014-5DD36E72319A}">
      <dgm:prSet/>
      <dgm:spPr/>
      <dgm:t>
        <a:bodyPr/>
        <a:lstStyle/>
        <a:p>
          <a:endParaRPr lang="en-US"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gm:t>
    </dgm:pt>
    <dgm:pt modelId="{EB7A11DF-B3B3-B748-9B0F-A2C58699F958}" type="sibTrans" cxnId="{40CA8E10-EBF6-B14C-8014-5DD36E72319A}">
      <dgm:prSet/>
      <dgm:spPr/>
      <dgm:t>
        <a:bodyPr/>
        <a:lstStyle/>
        <a:p>
          <a:endParaRPr lang="en-US"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gm:t>
    </dgm:pt>
    <dgm:pt modelId="{016E273E-567B-7D48-9287-F2AD53931EFF}">
      <dgm:prSet phldrT="[Text]" phldr="1"/>
      <dgm:spPr/>
      <dgm:t>
        <a:bodyPr/>
        <a:lstStyle/>
        <a:p>
          <a:endParaRPr lang="en-US"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gm:t>
    </dgm:pt>
    <dgm:pt modelId="{32F97E9B-9EF2-F043-991D-68CC30384452}" type="parTrans" cxnId="{086DD636-CAD8-FA47-A3F2-53C70103F2E2}">
      <dgm:prSet/>
      <dgm:spPr/>
      <dgm:t>
        <a:bodyPr/>
        <a:lstStyle/>
        <a:p>
          <a:endParaRPr lang="en-US"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gm:t>
    </dgm:pt>
    <dgm:pt modelId="{C3B879CB-1DDD-874C-988C-76A7AED5A946}" type="sibTrans" cxnId="{086DD636-CAD8-FA47-A3F2-53C70103F2E2}">
      <dgm:prSet/>
      <dgm:spPr/>
      <dgm:t>
        <a:bodyPr/>
        <a:lstStyle/>
        <a:p>
          <a:endParaRPr lang="en-US"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gm:t>
    </dgm:pt>
    <dgm:pt modelId="{E022F21C-42FB-9D40-8D10-89ED6BBF6292}">
      <dgm:prSet phldrT="[Text]" phldr="1"/>
      <dgm:spPr/>
      <dgm:t>
        <a:bodyPr/>
        <a:lstStyle/>
        <a:p>
          <a:endParaRPr lang="en-US"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gm:t>
    </dgm:pt>
    <dgm:pt modelId="{27FC4302-641A-C348-84BC-F1C2D660C0C7}" type="parTrans" cxnId="{CC806E84-2CC5-BF4C-BF48-0A1B848F8D91}">
      <dgm:prSet/>
      <dgm:spPr/>
      <dgm:t>
        <a:bodyPr/>
        <a:lstStyle/>
        <a:p>
          <a:endParaRPr lang="en-US"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gm:t>
    </dgm:pt>
    <dgm:pt modelId="{17E4CFAC-2137-8245-80D7-ECC2439288F7}" type="sibTrans" cxnId="{CC806E84-2CC5-BF4C-BF48-0A1B848F8D91}">
      <dgm:prSet/>
      <dgm:spPr/>
      <dgm:t>
        <a:bodyPr/>
        <a:lstStyle/>
        <a:p>
          <a:endParaRPr lang="en-US"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gm:t>
    </dgm:pt>
    <dgm:pt modelId="{8BE37492-5279-1C4F-87DC-B50AAAEFF2A8}">
      <dgm:prSet phldrT="[Text]" phldr="1"/>
      <dgm:spPr/>
      <dgm:t>
        <a:bodyPr/>
        <a:lstStyle/>
        <a:p>
          <a:endParaRPr lang="en-US"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gm:t>
    </dgm:pt>
    <dgm:pt modelId="{EA9B6A13-C372-AC44-BF86-CA4989AFCB4A}" type="parTrans" cxnId="{EA51F683-FDC8-0D40-A6C7-A09D4DEA3BEF}">
      <dgm:prSet/>
      <dgm:spPr/>
      <dgm:t>
        <a:bodyPr/>
        <a:lstStyle/>
        <a:p>
          <a:endParaRPr lang="en-US"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gm:t>
    </dgm:pt>
    <dgm:pt modelId="{FDA2CB9F-599D-214B-9973-BC729D721740}" type="sibTrans" cxnId="{EA51F683-FDC8-0D40-A6C7-A09D4DEA3BEF}">
      <dgm:prSet/>
      <dgm:spPr/>
      <dgm:t>
        <a:bodyPr/>
        <a:lstStyle/>
        <a:p>
          <a:endParaRPr lang="en-US"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gm:t>
    </dgm:pt>
    <dgm:pt modelId="{12B024F7-CFF4-4249-93B7-724988FB9532}">
      <dgm:prSet phldrT="[Text]" phldr="1"/>
      <dgm:spPr/>
      <dgm:t>
        <a:bodyPr/>
        <a:lstStyle/>
        <a:p>
          <a:endParaRPr lang="en-US"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gm:t>
    </dgm:pt>
    <dgm:pt modelId="{69C9E067-B60C-E247-826D-E11ED482D62B}" type="parTrans" cxnId="{A659DD1E-EB43-8648-BA2A-BF051FDEAB3E}">
      <dgm:prSet/>
      <dgm:spPr/>
      <dgm:t>
        <a:bodyPr/>
        <a:lstStyle/>
        <a:p>
          <a:endParaRPr lang="en-US"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gm:t>
    </dgm:pt>
    <dgm:pt modelId="{796A3AF7-2837-A54C-BE99-1A79CF46F0DC}" type="sibTrans" cxnId="{A659DD1E-EB43-8648-BA2A-BF051FDEAB3E}">
      <dgm:prSet/>
      <dgm:spPr/>
      <dgm:t>
        <a:bodyPr/>
        <a:lstStyle/>
        <a:p>
          <a:endParaRPr lang="en-US"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gm:t>
    </dgm:pt>
    <dgm:pt modelId="{AFE53CE9-417E-F64C-9192-B24EC2CA8477}" type="pres">
      <dgm:prSet presAssocID="{C17E52CC-23AA-314B-AB47-46EF7B04ECB2}" presName="linearFlow" presStyleCnt="0">
        <dgm:presLayoutVars>
          <dgm:dir/>
          <dgm:animLvl val="lvl"/>
          <dgm:resizeHandles val="exact"/>
        </dgm:presLayoutVars>
      </dgm:prSet>
      <dgm:spPr/>
    </dgm:pt>
    <dgm:pt modelId="{822E66F2-DE54-F74A-8AFD-8FC50B0F483B}" type="pres">
      <dgm:prSet presAssocID="{F2A0E9C5-A31C-564F-9028-1A142C326F37}" presName="composite" presStyleCnt="0"/>
      <dgm:spPr/>
    </dgm:pt>
    <dgm:pt modelId="{00677015-1651-8642-9B6C-53AF6A159217}" type="pres">
      <dgm:prSet presAssocID="{F2A0E9C5-A31C-564F-9028-1A142C326F37}" presName="parTx" presStyleLbl="node1" presStyleIdx="0" presStyleCnt="3">
        <dgm:presLayoutVars>
          <dgm:chMax val="0"/>
          <dgm:chPref val="0"/>
          <dgm:bulletEnabled val="1"/>
        </dgm:presLayoutVars>
      </dgm:prSet>
      <dgm:spPr/>
    </dgm:pt>
    <dgm:pt modelId="{D676BFB2-30AE-814D-94CB-A878072F21A1}" type="pres">
      <dgm:prSet presAssocID="{F2A0E9C5-A31C-564F-9028-1A142C326F37}" presName="parSh" presStyleLbl="node1" presStyleIdx="0" presStyleCnt="3"/>
      <dgm:spPr/>
    </dgm:pt>
    <dgm:pt modelId="{9BD2978A-4856-D348-8705-94E548350B43}" type="pres">
      <dgm:prSet presAssocID="{F2A0E9C5-A31C-564F-9028-1A142C326F37}" presName="desTx" presStyleLbl="fgAcc1" presStyleIdx="0" presStyleCnt="3">
        <dgm:presLayoutVars>
          <dgm:bulletEnabled val="1"/>
        </dgm:presLayoutVars>
      </dgm:prSet>
      <dgm:spPr/>
    </dgm:pt>
    <dgm:pt modelId="{01336F47-7A01-854B-B682-4DF1D2D387D7}" type="pres">
      <dgm:prSet presAssocID="{FB685E45-516E-1040-97FA-55EDC3D5F703}" presName="sibTrans" presStyleLbl="sibTrans2D1" presStyleIdx="0" presStyleCnt="2"/>
      <dgm:spPr/>
    </dgm:pt>
    <dgm:pt modelId="{03966749-BEAA-5D4A-88A6-2E48A86BB54A}" type="pres">
      <dgm:prSet presAssocID="{FB685E45-516E-1040-97FA-55EDC3D5F703}" presName="connTx" presStyleLbl="sibTrans2D1" presStyleIdx="0" presStyleCnt="2"/>
      <dgm:spPr/>
    </dgm:pt>
    <dgm:pt modelId="{5FCE1CD7-79B1-B143-BAB7-018D520C5E43}" type="pres">
      <dgm:prSet presAssocID="{016E273E-567B-7D48-9287-F2AD53931EFF}" presName="composite" presStyleCnt="0"/>
      <dgm:spPr/>
    </dgm:pt>
    <dgm:pt modelId="{8C424EA1-5C8B-8742-A21C-757D26178290}" type="pres">
      <dgm:prSet presAssocID="{016E273E-567B-7D48-9287-F2AD53931EFF}" presName="parTx" presStyleLbl="node1" presStyleIdx="0" presStyleCnt="3">
        <dgm:presLayoutVars>
          <dgm:chMax val="0"/>
          <dgm:chPref val="0"/>
          <dgm:bulletEnabled val="1"/>
        </dgm:presLayoutVars>
      </dgm:prSet>
      <dgm:spPr/>
    </dgm:pt>
    <dgm:pt modelId="{E001AAE2-2F6F-E941-9448-9281FF4D5158}" type="pres">
      <dgm:prSet presAssocID="{016E273E-567B-7D48-9287-F2AD53931EFF}" presName="parSh" presStyleLbl="node1" presStyleIdx="1" presStyleCnt="3"/>
      <dgm:spPr/>
    </dgm:pt>
    <dgm:pt modelId="{492B1704-3054-1340-B8F1-AC29D1106B72}" type="pres">
      <dgm:prSet presAssocID="{016E273E-567B-7D48-9287-F2AD53931EFF}" presName="desTx" presStyleLbl="fgAcc1" presStyleIdx="1" presStyleCnt="3">
        <dgm:presLayoutVars>
          <dgm:bulletEnabled val="1"/>
        </dgm:presLayoutVars>
      </dgm:prSet>
      <dgm:spPr/>
    </dgm:pt>
    <dgm:pt modelId="{C20A7731-0B40-AB48-8A4D-1301AD3C2796}" type="pres">
      <dgm:prSet presAssocID="{C3B879CB-1DDD-874C-988C-76A7AED5A946}" presName="sibTrans" presStyleLbl="sibTrans2D1" presStyleIdx="1" presStyleCnt="2"/>
      <dgm:spPr/>
    </dgm:pt>
    <dgm:pt modelId="{9652737A-9D88-414F-B6F6-B2935583BD50}" type="pres">
      <dgm:prSet presAssocID="{C3B879CB-1DDD-874C-988C-76A7AED5A946}" presName="connTx" presStyleLbl="sibTrans2D1" presStyleIdx="1" presStyleCnt="2"/>
      <dgm:spPr/>
    </dgm:pt>
    <dgm:pt modelId="{13DED5BC-63B9-2843-89E8-465E8894EE51}" type="pres">
      <dgm:prSet presAssocID="{8BE37492-5279-1C4F-87DC-B50AAAEFF2A8}" presName="composite" presStyleCnt="0"/>
      <dgm:spPr/>
    </dgm:pt>
    <dgm:pt modelId="{C8DE3C12-F9D8-8B4B-8DC3-ADB866024E2A}" type="pres">
      <dgm:prSet presAssocID="{8BE37492-5279-1C4F-87DC-B50AAAEFF2A8}" presName="parTx" presStyleLbl="node1" presStyleIdx="1" presStyleCnt="3">
        <dgm:presLayoutVars>
          <dgm:chMax val="0"/>
          <dgm:chPref val="0"/>
          <dgm:bulletEnabled val="1"/>
        </dgm:presLayoutVars>
      </dgm:prSet>
      <dgm:spPr/>
    </dgm:pt>
    <dgm:pt modelId="{D19BA441-39B0-B343-B752-120EFF3B3112}" type="pres">
      <dgm:prSet presAssocID="{8BE37492-5279-1C4F-87DC-B50AAAEFF2A8}" presName="parSh" presStyleLbl="node1" presStyleIdx="2" presStyleCnt="3"/>
      <dgm:spPr/>
    </dgm:pt>
    <dgm:pt modelId="{B034060D-911A-6C4A-B882-60AC7B34A118}" type="pres">
      <dgm:prSet presAssocID="{8BE37492-5279-1C4F-87DC-B50AAAEFF2A8}" presName="desTx" presStyleLbl="fgAcc1" presStyleIdx="2" presStyleCnt="3">
        <dgm:presLayoutVars>
          <dgm:bulletEnabled val="1"/>
        </dgm:presLayoutVars>
      </dgm:prSet>
      <dgm:spPr/>
    </dgm:pt>
  </dgm:ptLst>
  <dgm:cxnLst>
    <dgm:cxn modelId="{7CF7C000-885B-3740-991B-DAF1A261135F}" type="presOf" srcId="{FB685E45-516E-1040-97FA-55EDC3D5F703}" destId="{03966749-BEAA-5D4A-88A6-2E48A86BB54A}" srcOrd="1" destOrd="0" presId="urn:microsoft.com/office/officeart/2005/8/layout/process3"/>
    <dgm:cxn modelId="{40CA8E10-EBF6-B14C-8014-5DD36E72319A}" srcId="{F2A0E9C5-A31C-564F-9028-1A142C326F37}" destId="{FEFEE24A-537A-8F4F-9313-E70D684F3920}" srcOrd="0" destOrd="0" parTransId="{5BD7279D-9BB5-384A-A720-08426DDAEE5B}" sibTransId="{EB7A11DF-B3B3-B748-9B0F-A2C58699F958}"/>
    <dgm:cxn modelId="{A659DD1E-EB43-8648-BA2A-BF051FDEAB3E}" srcId="{8BE37492-5279-1C4F-87DC-B50AAAEFF2A8}" destId="{12B024F7-CFF4-4249-93B7-724988FB9532}" srcOrd="0" destOrd="0" parTransId="{69C9E067-B60C-E247-826D-E11ED482D62B}" sibTransId="{796A3AF7-2837-A54C-BE99-1A79CF46F0DC}"/>
    <dgm:cxn modelId="{A24E1321-28B7-B040-B8FC-A89B7F0186A2}" type="presOf" srcId="{8BE37492-5279-1C4F-87DC-B50AAAEFF2A8}" destId="{C8DE3C12-F9D8-8B4B-8DC3-ADB866024E2A}" srcOrd="0" destOrd="0" presId="urn:microsoft.com/office/officeart/2005/8/layout/process3"/>
    <dgm:cxn modelId="{67024924-2604-9647-9E5A-BCDA0C9BB8CB}" type="presOf" srcId="{C3B879CB-1DDD-874C-988C-76A7AED5A946}" destId="{C20A7731-0B40-AB48-8A4D-1301AD3C2796}" srcOrd="0" destOrd="0" presId="urn:microsoft.com/office/officeart/2005/8/layout/process3"/>
    <dgm:cxn modelId="{935AB52B-EE9D-354F-BEFD-F9EC742EBAF7}" srcId="{C17E52CC-23AA-314B-AB47-46EF7B04ECB2}" destId="{F2A0E9C5-A31C-564F-9028-1A142C326F37}" srcOrd="0" destOrd="0" parTransId="{F2BCF5FC-5E44-3441-AD5F-4FFCF81DDC5F}" sibTransId="{FB685E45-516E-1040-97FA-55EDC3D5F703}"/>
    <dgm:cxn modelId="{B8AADE34-9A8F-AF4E-9266-386497F6F6B4}" type="presOf" srcId="{E022F21C-42FB-9D40-8D10-89ED6BBF6292}" destId="{492B1704-3054-1340-B8F1-AC29D1106B72}" srcOrd="0" destOrd="0" presId="urn:microsoft.com/office/officeart/2005/8/layout/process3"/>
    <dgm:cxn modelId="{086DD636-CAD8-FA47-A3F2-53C70103F2E2}" srcId="{C17E52CC-23AA-314B-AB47-46EF7B04ECB2}" destId="{016E273E-567B-7D48-9287-F2AD53931EFF}" srcOrd="1" destOrd="0" parTransId="{32F97E9B-9EF2-F043-991D-68CC30384452}" sibTransId="{C3B879CB-1DDD-874C-988C-76A7AED5A946}"/>
    <dgm:cxn modelId="{21C4516C-55D2-5344-9957-52855338343E}" type="presOf" srcId="{016E273E-567B-7D48-9287-F2AD53931EFF}" destId="{E001AAE2-2F6F-E941-9448-9281FF4D5158}" srcOrd="1" destOrd="0" presId="urn:microsoft.com/office/officeart/2005/8/layout/process3"/>
    <dgm:cxn modelId="{94CAA94E-3F4D-F943-BD84-7E11DEBC8E01}" type="presOf" srcId="{FB685E45-516E-1040-97FA-55EDC3D5F703}" destId="{01336F47-7A01-854B-B682-4DF1D2D387D7}" srcOrd="0" destOrd="0" presId="urn:microsoft.com/office/officeart/2005/8/layout/process3"/>
    <dgm:cxn modelId="{5BF7A380-DD73-544B-AF09-17C03C18C7E1}" type="presOf" srcId="{F2A0E9C5-A31C-564F-9028-1A142C326F37}" destId="{D676BFB2-30AE-814D-94CB-A878072F21A1}" srcOrd="1" destOrd="0" presId="urn:microsoft.com/office/officeart/2005/8/layout/process3"/>
    <dgm:cxn modelId="{EA51F683-FDC8-0D40-A6C7-A09D4DEA3BEF}" srcId="{C17E52CC-23AA-314B-AB47-46EF7B04ECB2}" destId="{8BE37492-5279-1C4F-87DC-B50AAAEFF2A8}" srcOrd="2" destOrd="0" parTransId="{EA9B6A13-C372-AC44-BF86-CA4989AFCB4A}" sibTransId="{FDA2CB9F-599D-214B-9973-BC729D721740}"/>
    <dgm:cxn modelId="{C6842D84-4765-3D45-9DA7-3A4A7E096BC1}" type="presOf" srcId="{FEFEE24A-537A-8F4F-9313-E70D684F3920}" destId="{9BD2978A-4856-D348-8705-94E548350B43}" srcOrd="0" destOrd="0" presId="urn:microsoft.com/office/officeart/2005/8/layout/process3"/>
    <dgm:cxn modelId="{CC806E84-2CC5-BF4C-BF48-0A1B848F8D91}" srcId="{016E273E-567B-7D48-9287-F2AD53931EFF}" destId="{E022F21C-42FB-9D40-8D10-89ED6BBF6292}" srcOrd="0" destOrd="0" parTransId="{27FC4302-641A-C348-84BC-F1C2D660C0C7}" sibTransId="{17E4CFAC-2137-8245-80D7-ECC2439288F7}"/>
    <dgm:cxn modelId="{66E8CA97-020F-D647-B6DC-9BF440536281}" type="presOf" srcId="{016E273E-567B-7D48-9287-F2AD53931EFF}" destId="{8C424EA1-5C8B-8742-A21C-757D26178290}" srcOrd="0" destOrd="0" presId="urn:microsoft.com/office/officeart/2005/8/layout/process3"/>
    <dgm:cxn modelId="{2D2A799D-A498-5744-8046-4C9EE7CB44D3}" type="presOf" srcId="{8BE37492-5279-1C4F-87DC-B50AAAEFF2A8}" destId="{D19BA441-39B0-B343-B752-120EFF3B3112}" srcOrd="1" destOrd="0" presId="urn:microsoft.com/office/officeart/2005/8/layout/process3"/>
    <dgm:cxn modelId="{FC5DDCAA-BB84-0D45-AEE7-2EDAD286ADD8}" type="presOf" srcId="{12B024F7-CFF4-4249-93B7-724988FB9532}" destId="{B034060D-911A-6C4A-B882-60AC7B34A118}" srcOrd="0" destOrd="0" presId="urn:microsoft.com/office/officeart/2005/8/layout/process3"/>
    <dgm:cxn modelId="{448BE7B9-6A9A-7540-99E0-F6704DF8CEEC}" type="presOf" srcId="{C17E52CC-23AA-314B-AB47-46EF7B04ECB2}" destId="{AFE53CE9-417E-F64C-9192-B24EC2CA8477}" srcOrd="0" destOrd="0" presId="urn:microsoft.com/office/officeart/2005/8/layout/process3"/>
    <dgm:cxn modelId="{2E2FE9CA-7F34-AD4C-8949-75495A61ED10}" type="presOf" srcId="{F2A0E9C5-A31C-564F-9028-1A142C326F37}" destId="{00677015-1651-8642-9B6C-53AF6A159217}" srcOrd="0" destOrd="0" presId="urn:microsoft.com/office/officeart/2005/8/layout/process3"/>
    <dgm:cxn modelId="{7F3547EF-94F6-F642-89F4-63F16120D786}" type="presOf" srcId="{C3B879CB-1DDD-874C-988C-76A7AED5A946}" destId="{9652737A-9D88-414F-B6F6-B2935583BD50}" srcOrd="1" destOrd="0" presId="urn:microsoft.com/office/officeart/2005/8/layout/process3"/>
    <dgm:cxn modelId="{BB18E8E0-F035-B14B-831A-93D5953901D7}" type="presParOf" srcId="{AFE53CE9-417E-F64C-9192-B24EC2CA8477}" destId="{822E66F2-DE54-F74A-8AFD-8FC50B0F483B}" srcOrd="0" destOrd="0" presId="urn:microsoft.com/office/officeart/2005/8/layout/process3"/>
    <dgm:cxn modelId="{8D3C0D67-1457-D244-951B-5B816ABDF2DE}" type="presParOf" srcId="{822E66F2-DE54-F74A-8AFD-8FC50B0F483B}" destId="{00677015-1651-8642-9B6C-53AF6A159217}" srcOrd="0" destOrd="0" presId="urn:microsoft.com/office/officeart/2005/8/layout/process3"/>
    <dgm:cxn modelId="{807768D1-551A-6648-896A-580A76C64F6A}" type="presParOf" srcId="{822E66F2-DE54-F74A-8AFD-8FC50B0F483B}" destId="{D676BFB2-30AE-814D-94CB-A878072F21A1}" srcOrd="1" destOrd="0" presId="urn:microsoft.com/office/officeart/2005/8/layout/process3"/>
    <dgm:cxn modelId="{2B2E8949-76BF-F942-AE8C-561A0D41F459}" type="presParOf" srcId="{822E66F2-DE54-F74A-8AFD-8FC50B0F483B}" destId="{9BD2978A-4856-D348-8705-94E548350B43}" srcOrd="2" destOrd="0" presId="urn:microsoft.com/office/officeart/2005/8/layout/process3"/>
    <dgm:cxn modelId="{07C616C2-A7B6-964A-866C-040B8D0022EA}" type="presParOf" srcId="{AFE53CE9-417E-F64C-9192-B24EC2CA8477}" destId="{01336F47-7A01-854B-B682-4DF1D2D387D7}" srcOrd="1" destOrd="0" presId="urn:microsoft.com/office/officeart/2005/8/layout/process3"/>
    <dgm:cxn modelId="{935156F4-E737-AF40-9833-8545351C0A55}" type="presParOf" srcId="{01336F47-7A01-854B-B682-4DF1D2D387D7}" destId="{03966749-BEAA-5D4A-88A6-2E48A86BB54A}" srcOrd="0" destOrd="0" presId="urn:microsoft.com/office/officeart/2005/8/layout/process3"/>
    <dgm:cxn modelId="{37D8B439-AAED-2844-99A7-67BD0C0637A2}" type="presParOf" srcId="{AFE53CE9-417E-F64C-9192-B24EC2CA8477}" destId="{5FCE1CD7-79B1-B143-BAB7-018D520C5E43}" srcOrd="2" destOrd="0" presId="urn:microsoft.com/office/officeart/2005/8/layout/process3"/>
    <dgm:cxn modelId="{20C68F5F-E3F3-634E-9E8C-4286D9F2C84F}" type="presParOf" srcId="{5FCE1CD7-79B1-B143-BAB7-018D520C5E43}" destId="{8C424EA1-5C8B-8742-A21C-757D26178290}" srcOrd="0" destOrd="0" presId="urn:microsoft.com/office/officeart/2005/8/layout/process3"/>
    <dgm:cxn modelId="{9869AC8E-C451-0043-A965-EFC937673EF5}" type="presParOf" srcId="{5FCE1CD7-79B1-B143-BAB7-018D520C5E43}" destId="{E001AAE2-2F6F-E941-9448-9281FF4D5158}" srcOrd="1" destOrd="0" presId="urn:microsoft.com/office/officeart/2005/8/layout/process3"/>
    <dgm:cxn modelId="{4475442B-42CA-EC4F-8BE2-48C61F6F0C4A}" type="presParOf" srcId="{5FCE1CD7-79B1-B143-BAB7-018D520C5E43}" destId="{492B1704-3054-1340-B8F1-AC29D1106B72}" srcOrd="2" destOrd="0" presId="urn:microsoft.com/office/officeart/2005/8/layout/process3"/>
    <dgm:cxn modelId="{B1890022-6444-6942-B85F-9EF1074D9E14}" type="presParOf" srcId="{AFE53CE9-417E-F64C-9192-B24EC2CA8477}" destId="{C20A7731-0B40-AB48-8A4D-1301AD3C2796}" srcOrd="3" destOrd="0" presId="urn:microsoft.com/office/officeart/2005/8/layout/process3"/>
    <dgm:cxn modelId="{77519406-C585-ED46-8A84-5BDCFF47B343}" type="presParOf" srcId="{C20A7731-0B40-AB48-8A4D-1301AD3C2796}" destId="{9652737A-9D88-414F-B6F6-B2935583BD50}" srcOrd="0" destOrd="0" presId="urn:microsoft.com/office/officeart/2005/8/layout/process3"/>
    <dgm:cxn modelId="{8AF3B7CA-24F7-B34D-A964-F8FEAD92ABFF}" type="presParOf" srcId="{AFE53CE9-417E-F64C-9192-B24EC2CA8477}" destId="{13DED5BC-63B9-2843-89E8-465E8894EE51}" srcOrd="4" destOrd="0" presId="urn:microsoft.com/office/officeart/2005/8/layout/process3"/>
    <dgm:cxn modelId="{553A36CE-B4E5-6549-8B9B-1FD25D09192E}" type="presParOf" srcId="{13DED5BC-63B9-2843-89E8-465E8894EE51}" destId="{C8DE3C12-F9D8-8B4B-8DC3-ADB866024E2A}" srcOrd="0" destOrd="0" presId="urn:microsoft.com/office/officeart/2005/8/layout/process3"/>
    <dgm:cxn modelId="{622B7313-DFE6-BB4E-B4FF-0654D98CEBA0}" type="presParOf" srcId="{13DED5BC-63B9-2843-89E8-465E8894EE51}" destId="{D19BA441-39B0-B343-B752-120EFF3B3112}" srcOrd="1" destOrd="0" presId="urn:microsoft.com/office/officeart/2005/8/layout/process3"/>
    <dgm:cxn modelId="{A9D6AB97-6F62-324C-BDC0-CD2F10454157}" type="presParOf" srcId="{13DED5BC-63B9-2843-89E8-465E8894EE51}" destId="{B034060D-911A-6C4A-B882-60AC7B34A118}" srcOrd="2" destOrd="0" presId="urn:microsoft.com/office/officeart/2005/8/layout/process3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676BFB2-30AE-814D-94CB-A878072F21A1}">
      <dsp:nvSpPr>
        <dsp:cNvPr id="0" name=""/>
        <dsp:cNvSpPr/>
      </dsp:nvSpPr>
      <dsp:spPr>
        <a:xfrm>
          <a:off x="4042" y="1564116"/>
          <a:ext cx="1838086" cy="1166400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2024" tIns="192024" rIns="192024" bIns="102870" numCol="1" spcCol="1270" anchor="t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700" kern="1200"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sp:txBody>
      <dsp:txXfrm>
        <a:off x="4042" y="1564116"/>
        <a:ext cx="1838086" cy="735234"/>
      </dsp:txXfrm>
    </dsp:sp>
    <dsp:sp modelId="{9BD2978A-4856-D348-8705-94E548350B43}">
      <dsp:nvSpPr>
        <dsp:cNvPr id="0" name=""/>
        <dsp:cNvSpPr/>
      </dsp:nvSpPr>
      <dsp:spPr>
        <a:xfrm>
          <a:off x="380518" y="2299350"/>
          <a:ext cx="1838086" cy="1555200"/>
        </a:xfrm>
        <a:prstGeom prst="roundRect">
          <a:avLst>
            <a:gd name="adj" fmla="val 10000"/>
          </a:avLst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2024" tIns="192024" rIns="192024" bIns="192024" numCol="1" spcCol="1270" anchor="t" anchorCtr="0">
          <a:noAutofit/>
        </a:bodyPr>
        <a:lstStyle/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2700" kern="1200"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sp:txBody>
      <dsp:txXfrm>
        <a:off x="426068" y="2344900"/>
        <a:ext cx="1746986" cy="1464100"/>
      </dsp:txXfrm>
    </dsp:sp>
    <dsp:sp modelId="{01336F47-7A01-854B-B682-4DF1D2D387D7}">
      <dsp:nvSpPr>
        <dsp:cNvPr id="0" name=""/>
        <dsp:cNvSpPr/>
      </dsp:nvSpPr>
      <dsp:spPr>
        <a:xfrm>
          <a:off x="2120776" y="1702918"/>
          <a:ext cx="590732" cy="457630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700" kern="1200"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sp:txBody>
      <dsp:txXfrm>
        <a:off x="2120776" y="1794444"/>
        <a:ext cx="453443" cy="274578"/>
      </dsp:txXfrm>
    </dsp:sp>
    <dsp:sp modelId="{E001AAE2-2F6F-E941-9448-9281FF4D5158}">
      <dsp:nvSpPr>
        <dsp:cNvPr id="0" name=""/>
        <dsp:cNvSpPr/>
      </dsp:nvSpPr>
      <dsp:spPr>
        <a:xfrm>
          <a:off x="2956718" y="1564116"/>
          <a:ext cx="1838086" cy="1166400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2024" tIns="192024" rIns="192024" bIns="102870" numCol="1" spcCol="1270" anchor="t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700" kern="1200"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sp:txBody>
      <dsp:txXfrm>
        <a:off x="2956718" y="1564116"/>
        <a:ext cx="1838086" cy="735234"/>
      </dsp:txXfrm>
    </dsp:sp>
    <dsp:sp modelId="{492B1704-3054-1340-B8F1-AC29D1106B72}">
      <dsp:nvSpPr>
        <dsp:cNvPr id="0" name=""/>
        <dsp:cNvSpPr/>
      </dsp:nvSpPr>
      <dsp:spPr>
        <a:xfrm>
          <a:off x="3333194" y="2299350"/>
          <a:ext cx="1838086" cy="1555200"/>
        </a:xfrm>
        <a:prstGeom prst="roundRect">
          <a:avLst>
            <a:gd name="adj" fmla="val 10000"/>
          </a:avLst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2024" tIns="192024" rIns="192024" bIns="192024" numCol="1" spcCol="1270" anchor="t" anchorCtr="0">
          <a:noAutofit/>
        </a:bodyPr>
        <a:lstStyle/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2700" kern="1200"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sp:txBody>
      <dsp:txXfrm>
        <a:off x="3378744" y="2344900"/>
        <a:ext cx="1746986" cy="1464100"/>
      </dsp:txXfrm>
    </dsp:sp>
    <dsp:sp modelId="{C20A7731-0B40-AB48-8A4D-1301AD3C2796}">
      <dsp:nvSpPr>
        <dsp:cNvPr id="0" name=""/>
        <dsp:cNvSpPr/>
      </dsp:nvSpPr>
      <dsp:spPr>
        <a:xfrm>
          <a:off x="5073452" y="1702918"/>
          <a:ext cx="590732" cy="457630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700" kern="1200"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sp:txBody>
      <dsp:txXfrm>
        <a:off x="5073452" y="1794444"/>
        <a:ext cx="453443" cy="274578"/>
      </dsp:txXfrm>
    </dsp:sp>
    <dsp:sp modelId="{D19BA441-39B0-B343-B752-120EFF3B3112}">
      <dsp:nvSpPr>
        <dsp:cNvPr id="0" name=""/>
        <dsp:cNvSpPr/>
      </dsp:nvSpPr>
      <dsp:spPr>
        <a:xfrm>
          <a:off x="5909394" y="1564116"/>
          <a:ext cx="1838086" cy="1166400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2024" tIns="192024" rIns="192024" bIns="102870" numCol="1" spcCol="1270" anchor="t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700" kern="1200"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sp:txBody>
      <dsp:txXfrm>
        <a:off x="5909394" y="1564116"/>
        <a:ext cx="1838086" cy="735234"/>
      </dsp:txXfrm>
    </dsp:sp>
    <dsp:sp modelId="{B034060D-911A-6C4A-B882-60AC7B34A118}">
      <dsp:nvSpPr>
        <dsp:cNvPr id="0" name=""/>
        <dsp:cNvSpPr/>
      </dsp:nvSpPr>
      <dsp:spPr>
        <a:xfrm>
          <a:off x="6285870" y="2299350"/>
          <a:ext cx="1838086" cy="1555200"/>
        </a:xfrm>
        <a:prstGeom prst="roundRect">
          <a:avLst>
            <a:gd name="adj" fmla="val 10000"/>
          </a:avLst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2024" tIns="192024" rIns="192024" bIns="192024" numCol="1" spcCol="1270" anchor="t" anchorCtr="0">
          <a:noAutofit/>
        </a:bodyPr>
        <a:lstStyle/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2700" kern="1200"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sp:txBody>
      <dsp:txXfrm>
        <a:off x="6331420" y="2344900"/>
        <a:ext cx="1746986" cy="146410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676BFB2-30AE-814D-94CB-A878072F21A1}">
      <dsp:nvSpPr>
        <dsp:cNvPr id="0" name=""/>
        <dsp:cNvSpPr/>
      </dsp:nvSpPr>
      <dsp:spPr>
        <a:xfrm>
          <a:off x="4042" y="1564116"/>
          <a:ext cx="1838086" cy="1166400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2024" tIns="192024" rIns="192024" bIns="102870" numCol="1" spcCol="1270" anchor="t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700" kern="1200"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sp:txBody>
      <dsp:txXfrm>
        <a:off x="4042" y="1564116"/>
        <a:ext cx="1838086" cy="735234"/>
      </dsp:txXfrm>
    </dsp:sp>
    <dsp:sp modelId="{9BD2978A-4856-D348-8705-94E548350B43}">
      <dsp:nvSpPr>
        <dsp:cNvPr id="0" name=""/>
        <dsp:cNvSpPr/>
      </dsp:nvSpPr>
      <dsp:spPr>
        <a:xfrm>
          <a:off x="380518" y="2299350"/>
          <a:ext cx="1838086" cy="1555200"/>
        </a:xfrm>
        <a:prstGeom prst="roundRect">
          <a:avLst>
            <a:gd name="adj" fmla="val 10000"/>
          </a:avLst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2024" tIns="192024" rIns="192024" bIns="192024" numCol="1" spcCol="1270" anchor="t" anchorCtr="0">
          <a:noAutofit/>
        </a:bodyPr>
        <a:lstStyle/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2700" kern="1200"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sp:txBody>
      <dsp:txXfrm>
        <a:off x="426068" y="2344900"/>
        <a:ext cx="1746986" cy="1464100"/>
      </dsp:txXfrm>
    </dsp:sp>
    <dsp:sp modelId="{01336F47-7A01-854B-B682-4DF1D2D387D7}">
      <dsp:nvSpPr>
        <dsp:cNvPr id="0" name=""/>
        <dsp:cNvSpPr/>
      </dsp:nvSpPr>
      <dsp:spPr>
        <a:xfrm>
          <a:off x="2120776" y="1702918"/>
          <a:ext cx="590732" cy="457630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700" kern="1200"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sp:txBody>
      <dsp:txXfrm>
        <a:off x="2120776" y="1794444"/>
        <a:ext cx="453443" cy="274578"/>
      </dsp:txXfrm>
    </dsp:sp>
    <dsp:sp modelId="{E001AAE2-2F6F-E941-9448-9281FF4D5158}">
      <dsp:nvSpPr>
        <dsp:cNvPr id="0" name=""/>
        <dsp:cNvSpPr/>
      </dsp:nvSpPr>
      <dsp:spPr>
        <a:xfrm>
          <a:off x="2956718" y="1564116"/>
          <a:ext cx="1838086" cy="1166400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2024" tIns="192024" rIns="192024" bIns="102870" numCol="1" spcCol="1270" anchor="t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700" kern="1200"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sp:txBody>
      <dsp:txXfrm>
        <a:off x="2956718" y="1564116"/>
        <a:ext cx="1838086" cy="735234"/>
      </dsp:txXfrm>
    </dsp:sp>
    <dsp:sp modelId="{492B1704-3054-1340-B8F1-AC29D1106B72}">
      <dsp:nvSpPr>
        <dsp:cNvPr id="0" name=""/>
        <dsp:cNvSpPr/>
      </dsp:nvSpPr>
      <dsp:spPr>
        <a:xfrm>
          <a:off x="3333194" y="2299350"/>
          <a:ext cx="1838086" cy="1555200"/>
        </a:xfrm>
        <a:prstGeom prst="roundRect">
          <a:avLst>
            <a:gd name="adj" fmla="val 10000"/>
          </a:avLst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2024" tIns="192024" rIns="192024" bIns="192024" numCol="1" spcCol="1270" anchor="t" anchorCtr="0">
          <a:noAutofit/>
        </a:bodyPr>
        <a:lstStyle/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2700" kern="1200"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sp:txBody>
      <dsp:txXfrm>
        <a:off x="3378744" y="2344900"/>
        <a:ext cx="1746986" cy="1464100"/>
      </dsp:txXfrm>
    </dsp:sp>
    <dsp:sp modelId="{C20A7731-0B40-AB48-8A4D-1301AD3C2796}">
      <dsp:nvSpPr>
        <dsp:cNvPr id="0" name=""/>
        <dsp:cNvSpPr/>
      </dsp:nvSpPr>
      <dsp:spPr>
        <a:xfrm>
          <a:off x="5073452" y="1702918"/>
          <a:ext cx="590732" cy="457630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700" kern="1200"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sp:txBody>
      <dsp:txXfrm>
        <a:off x="5073452" y="1794444"/>
        <a:ext cx="453443" cy="274578"/>
      </dsp:txXfrm>
    </dsp:sp>
    <dsp:sp modelId="{D19BA441-39B0-B343-B752-120EFF3B3112}">
      <dsp:nvSpPr>
        <dsp:cNvPr id="0" name=""/>
        <dsp:cNvSpPr/>
      </dsp:nvSpPr>
      <dsp:spPr>
        <a:xfrm>
          <a:off x="5909394" y="1564116"/>
          <a:ext cx="1838086" cy="1166400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2024" tIns="192024" rIns="192024" bIns="102870" numCol="1" spcCol="1270" anchor="t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700" kern="1200"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sp:txBody>
      <dsp:txXfrm>
        <a:off x="5909394" y="1564116"/>
        <a:ext cx="1838086" cy="735234"/>
      </dsp:txXfrm>
    </dsp:sp>
    <dsp:sp modelId="{B034060D-911A-6C4A-B882-60AC7B34A118}">
      <dsp:nvSpPr>
        <dsp:cNvPr id="0" name=""/>
        <dsp:cNvSpPr/>
      </dsp:nvSpPr>
      <dsp:spPr>
        <a:xfrm>
          <a:off x="6285870" y="2299350"/>
          <a:ext cx="1838086" cy="1555200"/>
        </a:xfrm>
        <a:prstGeom prst="roundRect">
          <a:avLst>
            <a:gd name="adj" fmla="val 10000"/>
          </a:avLst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2024" tIns="192024" rIns="192024" bIns="192024" numCol="1" spcCol="1270" anchor="t" anchorCtr="0">
          <a:noAutofit/>
        </a:bodyPr>
        <a:lstStyle/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2700" kern="1200"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sp:txBody>
      <dsp:txXfrm>
        <a:off x="6331420" y="2344900"/>
        <a:ext cx="1746986" cy="146410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676BFB2-30AE-814D-94CB-A878072F21A1}">
      <dsp:nvSpPr>
        <dsp:cNvPr id="0" name=""/>
        <dsp:cNvSpPr/>
      </dsp:nvSpPr>
      <dsp:spPr>
        <a:xfrm>
          <a:off x="4042" y="1564116"/>
          <a:ext cx="1838086" cy="1166400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2024" tIns="192024" rIns="192024" bIns="102870" numCol="1" spcCol="1270" anchor="t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700" kern="1200"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sp:txBody>
      <dsp:txXfrm>
        <a:off x="4042" y="1564116"/>
        <a:ext cx="1838086" cy="735234"/>
      </dsp:txXfrm>
    </dsp:sp>
    <dsp:sp modelId="{9BD2978A-4856-D348-8705-94E548350B43}">
      <dsp:nvSpPr>
        <dsp:cNvPr id="0" name=""/>
        <dsp:cNvSpPr/>
      </dsp:nvSpPr>
      <dsp:spPr>
        <a:xfrm>
          <a:off x="380518" y="2299350"/>
          <a:ext cx="1838086" cy="1555200"/>
        </a:xfrm>
        <a:prstGeom prst="roundRect">
          <a:avLst>
            <a:gd name="adj" fmla="val 10000"/>
          </a:avLst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2024" tIns="192024" rIns="192024" bIns="192024" numCol="1" spcCol="1270" anchor="t" anchorCtr="0">
          <a:noAutofit/>
        </a:bodyPr>
        <a:lstStyle/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2700" kern="1200"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sp:txBody>
      <dsp:txXfrm>
        <a:off x="426068" y="2344900"/>
        <a:ext cx="1746986" cy="1464100"/>
      </dsp:txXfrm>
    </dsp:sp>
    <dsp:sp modelId="{01336F47-7A01-854B-B682-4DF1D2D387D7}">
      <dsp:nvSpPr>
        <dsp:cNvPr id="0" name=""/>
        <dsp:cNvSpPr/>
      </dsp:nvSpPr>
      <dsp:spPr>
        <a:xfrm>
          <a:off x="2120776" y="1702918"/>
          <a:ext cx="590732" cy="457630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700" kern="1200"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sp:txBody>
      <dsp:txXfrm>
        <a:off x="2120776" y="1794444"/>
        <a:ext cx="453443" cy="274578"/>
      </dsp:txXfrm>
    </dsp:sp>
    <dsp:sp modelId="{E001AAE2-2F6F-E941-9448-9281FF4D5158}">
      <dsp:nvSpPr>
        <dsp:cNvPr id="0" name=""/>
        <dsp:cNvSpPr/>
      </dsp:nvSpPr>
      <dsp:spPr>
        <a:xfrm>
          <a:off x="2956718" y="1564116"/>
          <a:ext cx="1838086" cy="1166400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2024" tIns="192024" rIns="192024" bIns="102870" numCol="1" spcCol="1270" anchor="t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700" kern="1200"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sp:txBody>
      <dsp:txXfrm>
        <a:off x="2956718" y="1564116"/>
        <a:ext cx="1838086" cy="735234"/>
      </dsp:txXfrm>
    </dsp:sp>
    <dsp:sp modelId="{492B1704-3054-1340-B8F1-AC29D1106B72}">
      <dsp:nvSpPr>
        <dsp:cNvPr id="0" name=""/>
        <dsp:cNvSpPr/>
      </dsp:nvSpPr>
      <dsp:spPr>
        <a:xfrm>
          <a:off x="3333194" y="2299350"/>
          <a:ext cx="1838086" cy="1555200"/>
        </a:xfrm>
        <a:prstGeom prst="roundRect">
          <a:avLst>
            <a:gd name="adj" fmla="val 10000"/>
          </a:avLst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2024" tIns="192024" rIns="192024" bIns="192024" numCol="1" spcCol="1270" anchor="t" anchorCtr="0">
          <a:noAutofit/>
        </a:bodyPr>
        <a:lstStyle/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2700" kern="1200"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sp:txBody>
      <dsp:txXfrm>
        <a:off x="3378744" y="2344900"/>
        <a:ext cx="1746986" cy="1464100"/>
      </dsp:txXfrm>
    </dsp:sp>
    <dsp:sp modelId="{C20A7731-0B40-AB48-8A4D-1301AD3C2796}">
      <dsp:nvSpPr>
        <dsp:cNvPr id="0" name=""/>
        <dsp:cNvSpPr/>
      </dsp:nvSpPr>
      <dsp:spPr>
        <a:xfrm>
          <a:off x="5073452" y="1702918"/>
          <a:ext cx="590732" cy="457630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700" kern="1200"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sp:txBody>
      <dsp:txXfrm>
        <a:off x="5073452" y="1794444"/>
        <a:ext cx="453443" cy="274578"/>
      </dsp:txXfrm>
    </dsp:sp>
    <dsp:sp modelId="{D19BA441-39B0-B343-B752-120EFF3B3112}">
      <dsp:nvSpPr>
        <dsp:cNvPr id="0" name=""/>
        <dsp:cNvSpPr/>
      </dsp:nvSpPr>
      <dsp:spPr>
        <a:xfrm>
          <a:off x="5909394" y="1564116"/>
          <a:ext cx="1838086" cy="1166400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2024" tIns="192024" rIns="192024" bIns="102870" numCol="1" spcCol="1270" anchor="t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700" kern="1200"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sp:txBody>
      <dsp:txXfrm>
        <a:off x="5909394" y="1564116"/>
        <a:ext cx="1838086" cy="735234"/>
      </dsp:txXfrm>
    </dsp:sp>
    <dsp:sp modelId="{B034060D-911A-6C4A-B882-60AC7B34A118}">
      <dsp:nvSpPr>
        <dsp:cNvPr id="0" name=""/>
        <dsp:cNvSpPr/>
      </dsp:nvSpPr>
      <dsp:spPr>
        <a:xfrm>
          <a:off x="6285870" y="2299350"/>
          <a:ext cx="1838086" cy="1555200"/>
        </a:xfrm>
        <a:prstGeom prst="roundRect">
          <a:avLst>
            <a:gd name="adj" fmla="val 10000"/>
          </a:avLst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2024" tIns="192024" rIns="192024" bIns="192024" numCol="1" spcCol="1270" anchor="t" anchorCtr="0">
          <a:noAutofit/>
        </a:bodyPr>
        <a:lstStyle/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2700" kern="1200"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sp:txBody>
      <dsp:txXfrm>
        <a:off x="6331420" y="2344900"/>
        <a:ext cx="1746986" cy="14641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3">
  <dgm:title val=""/>
  <dgm:desc val=""/>
  <dgm:catLst>
    <dgm:cat type="process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3" destOrd="0"/>
        <dgm:cxn modelId="12" srcId="1" destId="11" srcOrd="0" destOrd="0"/>
        <dgm:cxn modelId="23" srcId="2" destId="21" srcOrd="0" destOrd="0"/>
        <dgm:cxn modelId="34" srcId="3" destId="31" srcOrd="0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" refType="w"/>
      <dgm:constr type="w" for="ch" ptType="sibTrans" refType="w" refFor="ch" refForName="composite" fact="0.3333"/>
      <dgm:constr type="w" for="des" forName="parTx"/>
      <dgm:constr type="h" for="des" forName="parTx" op="equ"/>
      <dgm:constr type="h" for="des" forName="parSh" op="equ"/>
      <dgm:constr type="w" for="des" forName="desTx"/>
      <dgm:constr type="h" for="des" forName="desTx" op="equ"/>
      <dgm:constr type="w" for="des" forName="parSh"/>
      <dgm:constr type="primFontSz" for="des" forName="parTx" val="65"/>
      <dgm:constr type="secFontSz" for="des" forName="desTx" refType="primFontSz" refFor="des" refForName="parTx" op="equ"/>
      <dgm:constr type="primFontSz" for="des" forName="connTx" refType="primFontSz" refFor="des" refForName="parTx" fact="0.8"/>
      <dgm:constr type="primFontSz" for="des" forName="connTx" refType="primFontSz" refFor="des" refForName="parTx" op="lte" fact="0.8"/>
      <dgm:constr type="h" for="des" forName="parTx" refType="primFontSz" refFor="des" refForName="parTx" fact="0.8"/>
      <dgm:constr type="h" for="des" forName="parSh" refType="primFontSz" refFor="des" refForName="parTx" fact="1.2"/>
      <dgm:constr type="h" for="des" forName="desTx" refType="primFontSz" refFor="des" refForName="parTx" fact="1.6"/>
      <dgm:constr type="h" for="des" forName="parSh" refType="h" refFor="des" refForName="parTx" op="lte" fact="1.5"/>
      <dgm:constr type="h" for="des" forName="parSh" refType="h" refFor="des" refForName="parTx" op="gte" fact="1.5"/>
    </dgm:constrLst>
    <dgm:ruleLst>
      <dgm:rule type="w" for="ch" forName="composite" val="0" fact="NaN" max="NaN"/>
      <dgm:rule type="primFontSz" for="des" forName="parTx" val="5" fact="NaN" max="NaN"/>
    </dgm:ruleLst>
    <dgm:forEach name="Name3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func="var" arg="dir" op="equ" val="norm">
            <dgm:constrLst>
              <dgm:constr type="h" refType="w" fact="1000"/>
              <dgm:constr type="l" for="ch" forName="parTx"/>
              <dgm:constr type="w" for="ch" forName="parTx" refType="w" fact="0.83"/>
              <dgm:constr type="t" for="ch" forName="parTx"/>
              <dgm:constr type="l" for="ch" forName="parSh"/>
              <dgm:constr type="w" for="ch" forName="parSh" refType="w" refFor="ch" refForName="parTx"/>
              <dgm:constr type="t" for="ch" forName="parSh"/>
              <dgm:constr type="l" for="ch" forName="desTx" refType="w" fact="0.17"/>
              <dgm:constr type="w" for="ch" forName="desTx" refType="w" refFor="ch" refForName="parTx"/>
              <dgm:constr type="t" for="ch" forName="desTx" refType="h" refFor="ch" refForName="parTx"/>
            </dgm:constrLst>
          </dgm:if>
          <dgm:else name="Name6">
            <dgm:constrLst>
              <dgm:constr type="h" refType="w" fact="1000"/>
              <dgm:constr type="l" for="ch" forName="parTx" refType="w" fact="0.17"/>
              <dgm:constr type="w" for="ch" forName="parTx" refType="w" fact="0.83"/>
              <dgm:constr type="t" for="ch" forName="parTx"/>
              <dgm:constr type="l" for="ch" forName="parSh" refType="w" fact="0.15"/>
              <dgm:constr type="w" for="ch" forName="parSh" refType="w" refFor="ch" refForName="parTx"/>
              <dgm:constr type="t" for="ch" forName="parSh"/>
              <dgm:constr type="l" for="ch" forName="desTx"/>
              <dgm:constr type="w" for="ch" forName="desTx" refType="w" refFor="ch" refForName="parTx"/>
              <dgm:constr type="t" for="ch" forName="desTx" refType="h" refFor="ch" refForName="parTx"/>
            </dgm:constrLst>
          </dgm:else>
        </dgm:choose>
        <dgm:ruleLst>
          <dgm:rule type="h" val="INF" fact="NaN" max="NaN"/>
        </dgm:ruleLst>
        <dgm:layoutNode name="parTx">
          <dgm:varLst>
            <dgm:chMax val="0"/>
            <dgm:chPref val="0"/>
            <dgm:bulletEnabled val="1"/>
          </dgm:varLst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 zOrderOff="1" hideGeom="1">
            <dgm:adjLst>
              <dgm:adj idx="1" val="0.1"/>
            </dgm:adjLst>
          </dgm:shape>
          <dgm:presOf axis="self" ptType="node"/>
          <dgm:constrLst>
            <dgm:constr type="h" refType="w" op="lte" fact="0.4"/>
            <dgm:constr type="bMarg" refType="primFontSz" fact="0.3"/>
            <dgm:constr type="h"/>
          </dgm:constrLst>
          <dgm:ruleLst>
            <dgm:rule type="h" val="INF" fact="NaN" max="NaN"/>
          </dgm:ruleLst>
        </dgm:layoutNode>
        <dgm:layoutNode name="parSh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 ptType="node"/>
          <dgm:constrLst>
            <dgm:constr type="h"/>
          </dgm:constrLst>
          <dgm:ruleLst/>
        </dgm:layoutNode>
        <dgm:layoutNode name="desTx" styleLbl="f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Rect" r:blip="">
            <dgm:adjLst>
              <dgm:adj idx="1" val="0.1"/>
            </dgm:adjLst>
          </dgm:shape>
          <dgm:presOf axis="des" ptType="node"/>
          <dgm:constrLst>
            <dgm:constr type="secFontSz" val="65"/>
            <dgm:constr type="primFontSz" refType="secFontSz"/>
            <dgm:constr type="h"/>
          </dgm:constrLst>
          <dgm:ruleLst>
            <dgm:rule type="h" val="INF" fact="NaN" max="NaN"/>
          </dgm:ruleLst>
        </dgm:layoutNode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  <dgm:param type="srcNode" val="parTx"/>
            <dgm:param type="dstNode" val="parTx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Tx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3">
  <dgm:title val=""/>
  <dgm:desc val=""/>
  <dgm:catLst>
    <dgm:cat type="process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3" destOrd="0"/>
        <dgm:cxn modelId="12" srcId="1" destId="11" srcOrd="0" destOrd="0"/>
        <dgm:cxn modelId="23" srcId="2" destId="21" srcOrd="0" destOrd="0"/>
        <dgm:cxn modelId="34" srcId="3" destId="31" srcOrd="0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" refType="w"/>
      <dgm:constr type="w" for="ch" ptType="sibTrans" refType="w" refFor="ch" refForName="composite" fact="0.3333"/>
      <dgm:constr type="w" for="des" forName="parTx"/>
      <dgm:constr type="h" for="des" forName="parTx" op="equ"/>
      <dgm:constr type="h" for="des" forName="parSh" op="equ"/>
      <dgm:constr type="w" for="des" forName="desTx"/>
      <dgm:constr type="h" for="des" forName="desTx" op="equ"/>
      <dgm:constr type="w" for="des" forName="parSh"/>
      <dgm:constr type="primFontSz" for="des" forName="parTx" val="65"/>
      <dgm:constr type="secFontSz" for="des" forName="desTx" refType="primFontSz" refFor="des" refForName="parTx" op="equ"/>
      <dgm:constr type="primFontSz" for="des" forName="connTx" refType="primFontSz" refFor="des" refForName="parTx" fact="0.8"/>
      <dgm:constr type="primFontSz" for="des" forName="connTx" refType="primFontSz" refFor="des" refForName="parTx" op="lte" fact="0.8"/>
      <dgm:constr type="h" for="des" forName="parTx" refType="primFontSz" refFor="des" refForName="parTx" fact="0.8"/>
      <dgm:constr type="h" for="des" forName="parSh" refType="primFontSz" refFor="des" refForName="parTx" fact="1.2"/>
      <dgm:constr type="h" for="des" forName="desTx" refType="primFontSz" refFor="des" refForName="parTx" fact="1.6"/>
      <dgm:constr type="h" for="des" forName="parSh" refType="h" refFor="des" refForName="parTx" op="lte" fact="1.5"/>
      <dgm:constr type="h" for="des" forName="parSh" refType="h" refFor="des" refForName="parTx" op="gte" fact="1.5"/>
    </dgm:constrLst>
    <dgm:ruleLst>
      <dgm:rule type="w" for="ch" forName="composite" val="0" fact="NaN" max="NaN"/>
      <dgm:rule type="primFontSz" for="des" forName="parTx" val="5" fact="NaN" max="NaN"/>
    </dgm:ruleLst>
    <dgm:forEach name="Name3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func="var" arg="dir" op="equ" val="norm">
            <dgm:constrLst>
              <dgm:constr type="h" refType="w" fact="1000"/>
              <dgm:constr type="l" for="ch" forName="parTx"/>
              <dgm:constr type="w" for="ch" forName="parTx" refType="w" fact="0.83"/>
              <dgm:constr type="t" for="ch" forName="parTx"/>
              <dgm:constr type="l" for="ch" forName="parSh"/>
              <dgm:constr type="w" for="ch" forName="parSh" refType="w" refFor="ch" refForName="parTx"/>
              <dgm:constr type="t" for="ch" forName="parSh"/>
              <dgm:constr type="l" for="ch" forName="desTx" refType="w" fact="0.17"/>
              <dgm:constr type="w" for="ch" forName="desTx" refType="w" refFor="ch" refForName="parTx"/>
              <dgm:constr type="t" for="ch" forName="desTx" refType="h" refFor="ch" refForName="parTx"/>
            </dgm:constrLst>
          </dgm:if>
          <dgm:else name="Name6">
            <dgm:constrLst>
              <dgm:constr type="h" refType="w" fact="1000"/>
              <dgm:constr type="l" for="ch" forName="parTx" refType="w" fact="0.17"/>
              <dgm:constr type="w" for="ch" forName="parTx" refType="w" fact="0.83"/>
              <dgm:constr type="t" for="ch" forName="parTx"/>
              <dgm:constr type="l" for="ch" forName="parSh" refType="w" fact="0.15"/>
              <dgm:constr type="w" for="ch" forName="parSh" refType="w" refFor="ch" refForName="parTx"/>
              <dgm:constr type="t" for="ch" forName="parSh"/>
              <dgm:constr type="l" for="ch" forName="desTx"/>
              <dgm:constr type="w" for="ch" forName="desTx" refType="w" refFor="ch" refForName="parTx"/>
              <dgm:constr type="t" for="ch" forName="desTx" refType="h" refFor="ch" refForName="parTx"/>
            </dgm:constrLst>
          </dgm:else>
        </dgm:choose>
        <dgm:ruleLst>
          <dgm:rule type="h" val="INF" fact="NaN" max="NaN"/>
        </dgm:ruleLst>
        <dgm:layoutNode name="parTx">
          <dgm:varLst>
            <dgm:chMax val="0"/>
            <dgm:chPref val="0"/>
            <dgm:bulletEnabled val="1"/>
          </dgm:varLst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 zOrderOff="1" hideGeom="1">
            <dgm:adjLst>
              <dgm:adj idx="1" val="0.1"/>
            </dgm:adjLst>
          </dgm:shape>
          <dgm:presOf axis="self" ptType="node"/>
          <dgm:constrLst>
            <dgm:constr type="h" refType="w" op="lte" fact="0.4"/>
            <dgm:constr type="bMarg" refType="primFontSz" fact="0.3"/>
            <dgm:constr type="h"/>
          </dgm:constrLst>
          <dgm:ruleLst>
            <dgm:rule type="h" val="INF" fact="NaN" max="NaN"/>
          </dgm:ruleLst>
        </dgm:layoutNode>
        <dgm:layoutNode name="parSh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 ptType="node"/>
          <dgm:constrLst>
            <dgm:constr type="h"/>
          </dgm:constrLst>
          <dgm:ruleLst/>
        </dgm:layoutNode>
        <dgm:layoutNode name="desTx" styleLbl="f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Rect" r:blip="">
            <dgm:adjLst>
              <dgm:adj idx="1" val="0.1"/>
            </dgm:adjLst>
          </dgm:shape>
          <dgm:presOf axis="des" ptType="node"/>
          <dgm:constrLst>
            <dgm:constr type="secFontSz" val="65"/>
            <dgm:constr type="primFontSz" refType="secFontSz"/>
            <dgm:constr type="h"/>
          </dgm:constrLst>
          <dgm:ruleLst>
            <dgm:rule type="h" val="INF" fact="NaN" max="NaN"/>
          </dgm:ruleLst>
        </dgm:layoutNode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  <dgm:param type="srcNode" val="parTx"/>
            <dgm:param type="dstNode" val="parTx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Tx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rocess3">
  <dgm:title val=""/>
  <dgm:desc val=""/>
  <dgm:catLst>
    <dgm:cat type="process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3" destOrd="0"/>
        <dgm:cxn modelId="12" srcId="1" destId="11" srcOrd="0" destOrd="0"/>
        <dgm:cxn modelId="23" srcId="2" destId="21" srcOrd="0" destOrd="0"/>
        <dgm:cxn modelId="34" srcId="3" destId="31" srcOrd="0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" refType="w"/>
      <dgm:constr type="w" for="ch" ptType="sibTrans" refType="w" refFor="ch" refForName="composite" fact="0.3333"/>
      <dgm:constr type="w" for="des" forName="parTx"/>
      <dgm:constr type="h" for="des" forName="parTx" op="equ"/>
      <dgm:constr type="h" for="des" forName="parSh" op="equ"/>
      <dgm:constr type="w" for="des" forName="desTx"/>
      <dgm:constr type="h" for="des" forName="desTx" op="equ"/>
      <dgm:constr type="w" for="des" forName="parSh"/>
      <dgm:constr type="primFontSz" for="des" forName="parTx" val="65"/>
      <dgm:constr type="secFontSz" for="des" forName="desTx" refType="primFontSz" refFor="des" refForName="parTx" op="equ"/>
      <dgm:constr type="primFontSz" for="des" forName="connTx" refType="primFontSz" refFor="des" refForName="parTx" fact="0.8"/>
      <dgm:constr type="primFontSz" for="des" forName="connTx" refType="primFontSz" refFor="des" refForName="parTx" op="lte" fact="0.8"/>
      <dgm:constr type="h" for="des" forName="parTx" refType="primFontSz" refFor="des" refForName="parTx" fact="0.8"/>
      <dgm:constr type="h" for="des" forName="parSh" refType="primFontSz" refFor="des" refForName="parTx" fact="1.2"/>
      <dgm:constr type="h" for="des" forName="desTx" refType="primFontSz" refFor="des" refForName="parTx" fact="1.6"/>
      <dgm:constr type="h" for="des" forName="parSh" refType="h" refFor="des" refForName="parTx" op="lte" fact="1.5"/>
      <dgm:constr type="h" for="des" forName="parSh" refType="h" refFor="des" refForName="parTx" op="gte" fact="1.5"/>
    </dgm:constrLst>
    <dgm:ruleLst>
      <dgm:rule type="w" for="ch" forName="composite" val="0" fact="NaN" max="NaN"/>
      <dgm:rule type="primFontSz" for="des" forName="parTx" val="5" fact="NaN" max="NaN"/>
    </dgm:ruleLst>
    <dgm:forEach name="Name3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func="var" arg="dir" op="equ" val="norm">
            <dgm:constrLst>
              <dgm:constr type="h" refType="w" fact="1000"/>
              <dgm:constr type="l" for="ch" forName="parTx"/>
              <dgm:constr type="w" for="ch" forName="parTx" refType="w" fact="0.83"/>
              <dgm:constr type="t" for="ch" forName="parTx"/>
              <dgm:constr type="l" for="ch" forName="parSh"/>
              <dgm:constr type="w" for="ch" forName="parSh" refType="w" refFor="ch" refForName="parTx"/>
              <dgm:constr type="t" for="ch" forName="parSh"/>
              <dgm:constr type="l" for="ch" forName="desTx" refType="w" fact="0.17"/>
              <dgm:constr type="w" for="ch" forName="desTx" refType="w" refFor="ch" refForName="parTx"/>
              <dgm:constr type="t" for="ch" forName="desTx" refType="h" refFor="ch" refForName="parTx"/>
            </dgm:constrLst>
          </dgm:if>
          <dgm:else name="Name6">
            <dgm:constrLst>
              <dgm:constr type="h" refType="w" fact="1000"/>
              <dgm:constr type="l" for="ch" forName="parTx" refType="w" fact="0.17"/>
              <dgm:constr type="w" for="ch" forName="parTx" refType="w" fact="0.83"/>
              <dgm:constr type="t" for="ch" forName="parTx"/>
              <dgm:constr type="l" for="ch" forName="parSh" refType="w" fact="0.15"/>
              <dgm:constr type="w" for="ch" forName="parSh" refType="w" refFor="ch" refForName="parTx"/>
              <dgm:constr type="t" for="ch" forName="parSh"/>
              <dgm:constr type="l" for="ch" forName="desTx"/>
              <dgm:constr type="w" for="ch" forName="desTx" refType="w" refFor="ch" refForName="parTx"/>
              <dgm:constr type="t" for="ch" forName="desTx" refType="h" refFor="ch" refForName="parTx"/>
            </dgm:constrLst>
          </dgm:else>
        </dgm:choose>
        <dgm:ruleLst>
          <dgm:rule type="h" val="INF" fact="NaN" max="NaN"/>
        </dgm:ruleLst>
        <dgm:layoutNode name="parTx">
          <dgm:varLst>
            <dgm:chMax val="0"/>
            <dgm:chPref val="0"/>
            <dgm:bulletEnabled val="1"/>
          </dgm:varLst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 zOrderOff="1" hideGeom="1">
            <dgm:adjLst>
              <dgm:adj idx="1" val="0.1"/>
            </dgm:adjLst>
          </dgm:shape>
          <dgm:presOf axis="self" ptType="node"/>
          <dgm:constrLst>
            <dgm:constr type="h" refType="w" op="lte" fact="0.4"/>
            <dgm:constr type="bMarg" refType="primFontSz" fact="0.3"/>
            <dgm:constr type="h"/>
          </dgm:constrLst>
          <dgm:ruleLst>
            <dgm:rule type="h" val="INF" fact="NaN" max="NaN"/>
          </dgm:ruleLst>
        </dgm:layoutNode>
        <dgm:layoutNode name="parSh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 ptType="node"/>
          <dgm:constrLst>
            <dgm:constr type="h"/>
          </dgm:constrLst>
          <dgm:ruleLst/>
        </dgm:layoutNode>
        <dgm:layoutNode name="desTx" styleLbl="f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Rect" r:blip="">
            <dgm:adjLst>
              <dgm:adj idx="1" val="0.1"/>
            </dgm:adjLst>
          </dgm:shape>
          <dgm:presOf axis="des" ptType="node"/>
          <dgm:constrLst>
            <dgm:constr type="secFontSz" val="65"/>
            <dgm:constr type="primFontSz" refType="secFontSz"/>
            <dgm:constr type="h"/>
          </dgm:constrLst>
          <dgm:ruleLst>
            <dgm:rule type="h" val="INF" fact="NaN" max="NaN"/>
          </dgm:ruleLst>
        </dgm:layoutNode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  <dgm:param type="srcNode" val="parTx"/>
            <dgm:param type="dstNode" val="parTx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Tx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111AC33-1ADE-3542-A5FF-45D908F98F9D}" type="datetimeFigureOut">
              <a:rPr lang="en-US" smtClean="0"/>
              <a:t>11/12/2020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45E74FF-B95A-3049-B6BA-741949CDE0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96313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45E74FF-B95A-3049-B6BA-741949CDE00C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70395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Master" Target="../slideMasters/slideMaster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Master" Target="../slideMasters/slideMaster3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Master" Target="../slideMasters/slideMaster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30A11C-A8D4-6C4D-9BC8-64E48AD30D7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D331764-D0FD-C041-9C7E-0E4A43C8840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ADC7AB4-98BC-AF48-AFE6-8627194A5C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627400-D089-7447-864B-77479EBD4214}" type="datetimeFigureOut">
              <a:rPr lang="en-US" smtClean="0"/>
              <a:t>11/12/2020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30E2CE4-748E-A04B-BB23-47BF9CF92D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C414B8D-DB37-EC43-BCFA-555B02164E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E531-2FE7-1449-9EEA-A972806695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05549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ADD0FB5-8750-2E43-A44E-E588830200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627400-D089-7447-864B-77479EBD4214}" type="datetimeFigureOut">
              <a:rPr lang="en-US" smtClean="0"/>
              <a:t>11/12/2020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DDB610F-7B19-C746-9E0B-2E5B1ECA56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D41F611-C530-CE49-B2FA-F7DB8E10BB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E531-2FE7-1449-9EEA-A972806695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72796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D3F4C8-ACE5-AA41-9EBC-6F219CCD02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26919D-151A-7C4C-8A71-C4ABA1A221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3FBA6F2-5020-7242-9E57-E0675E0B2F3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7336613-A664-FA43-A06B-0B7D89B886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627400-D089-7447-864B-77479EBD4214}" type="datetimeFigureOut">
              <a:rPr lang="en-US" smtClean="0"/>
              <a:t>11/12/2020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8F30207-37C8-244F-BB68-9F8052354B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04E8AD2-D0EA-8F4D-87DC-04542465F0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E531-2FE7-1449-9EEA-A972806695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535001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73D9E6-2CA3-2544-A192-D985D823E5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2E2FEFA-8567-2C47-85B7-8DDFFB58455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616CA7B-86B2-1443-A763-E8CF8795D2C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25604EC-890E-114F-B30A-63738A82E2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627400-D089-7447-864B-77479EBD4214}" type="datetimeFigureOut">
              <a:rPr lang="en-US" smtClean="0"/>
              <a:t>11/12/2020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F1EA932-181E-D243-8AEB-86E683A0CD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C7439FE-C77A-E345-AB8F-0CF0003F5A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E531-2FE7-1449-9EEA-A972806695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434998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30A11C-A8D4-6C4D-9BC8-64E48AD30D7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D331764-D0FD-C041-9C7E-0E4A43C8840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ADC7AB4-98BC-AF48-AFE6-8627194A5C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627400-D089-7447-864B-77479EBD4214}" type="datetimeFigureOut">
              <a:rPr lang="en-US" smtClean="0"/>
              <a:t>11/12/2020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30E2CE4-748E-A04B-BB23-47BF9CF92D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C414B8D-DB37-EC43-BCFA-555B02164E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E531-2FE7-1449-9EEA-A972806695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806224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6399F2-9FD3-8B4E-8048-995480BDB8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B54250-677E-6B4A-9CDF-D7632551AA7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99FCBBF-D6D0-BC4D-AB0A-B11358ED6D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627400-D089-7447-864B-77479EBD4214}" type="datetimeFigureOut">
              <a:rPr lang="en-US" smtClean="0"/>
              <a:t>11/12/2020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E3FDE89-536E-3147-B351-C6AFED60EC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D5BF063-6C5B-EA48-8839-3A445E637F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E531-2FE7-1449-9EEA-A972806695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997274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7757EB-4E89-E242-A168-D43300293B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75685AA-91AE-C64E-93AC-A496F2A7B1D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092AC60-9D74-8B41-930D-BB628CAABB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627400-D089-7447-864B-77479EBD4214}" type="datetimeFigureOut">
              <a:rPr lang="en-US" smtClean="0"/>
              <a:t>11/12/2020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6321E3F-34DB-7B4D-9244-CCADF2A143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.NET Conf 2020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CFB0466-2D9D-1140-B7F5-7E5C97FF6F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E531-2FE7-1449-9EEA-A972806695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539171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860501-FEE8-4A43-A887-C778D57CCB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DE4D5F-58EF-5047-BAEF-694F619DB35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BB60468-267F-1F45-AAA2-30AF13763E5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1138E6A-F55F-9B41-BB5F-C47771404D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627400-D089-7447-864B-77479EBD4214}" type="datetimeFigureOut">
              <a:rPr lang="en-US" smtClean="0"/>
              <a:t>11/12/2020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392FE18-73E8-D64A-AB50-97C717CC84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31D3D61-E3AB-0747-BB3D-CFD3451A5B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E531-2FE7-1449-9EEA-A972806695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94947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C00A6E-DE0E-2047-9B57-B6C4164431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DF9A373-AE7E-BE47-8F90-0C128D8C982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C1BE476-02D3-DB4A-8088-2F39581474A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0882436-7D37-7042-86BD-45DF3540E40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A9A76ED-D4BC-F841-81E1-15917572ADB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0B39283-87BD-9944-A83A-B75EA04202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627400-D089-7447-864B-77479EBD4214}" type="datetimeFigureOut">
              <a:rPr lang="en-US" smtClean="0"/>
              <a:t>11/12/2020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8D46DFF-F0FE-C544-BB34-8F3B5EFEAA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52BAA5F-1E1E-0842-A6CF-0544FADA7B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E531-2FE7-1449-9EEA-A972806695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354492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ode Sam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6399F2-9FD3-8B4E-8048-995480BDB8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B54250-677E-6B4A-9CDF-D7632551AA79}"/>
              </a:ext>
            </a:extLst>
          </p:cNvPr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 marL="0" indent="0">
              <a:buNone/>
              <a:defRPr>
                <a:latin typeface="Consolas" panose="020B0609020204030204" pitchFamily="49" charset="0"/>
                <a:cs typeface="Consolas" panose="020B0609020204030204" pitchFamily="49" charset="0"/>
              </a:defRPr>
            </a:lvl1pPr>
            <a:lvl2pPr marL="457200" indent="0">
              <a:buNone/>
              <a:defRPr>
                <a:latin typeface="Consolas" panose="020B0609020204030204" pitchFamily="49" charset="0"/>
                <a:cs typeface="Consolas" panose="020B0609020204030204" pitchFamily="49" charset="0"/>
              </a:defRPr>
            </a:lvl2pPr>
            <a:lvl3pPr marL="914400" indent="0">
              <a:buNone/>
              <a:defRPr>
                <a:latin typeface="Consolas" panose="020B0609020204030204" pitchFamily="49" charset="0"/>
                <a:cs typeface="Consolas" panose="020B0609020204030204" pitchFamily="49" charset="0"/>
              </a:defRPr>
            </a:lvl3pPr>
            <a:lvl4pPr marL="1371600" indent="0">
              <a:buNone/>
              <a:defRPr>
                <a:latin typeface="Consolas" panose="020B0609020204030204" pitchFamily="49" charset="0"/>
                <a:cs typeface="Consolas" panose="020B0609020204030204" pitchFamily="49" charset="0"/>
              </a:defRPr>
            </a:lvl4pPr>
            <a:lvl5pPr marL="1828800" indent="0">
              <a:buNone/>
              <a:defRPr>
                <a:latin typeface="Consolas" panose="020B0609020204030204" pitchFamily="49" charset="0"/>
                <a:cs typeface="Consolas" panose="020B0609020204030204" pitchFamily="49" charset="0"/>
              </a:defRPr>
            </a:lvl5pPr>
          </a:lstStyle>
          <a:p>
            <a:pPr lvl="0"/>
            <a:r>
              <a:rPr lang="en-US"/>
              <a:t>Code sample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99FCBBF-D6D0-BC4D-AB0A-B11358ED6D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627400-D089-7447-864B-77479EBD4214}" type="datetimeFigureOut">
              <a:rPr lang="en-US" smtClean="0"/>
              <a:t>11/12/2020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E3FDE89-536E-3147-B351-C6AFED60EC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D5BF063-6C5B-EA48-8839-3A445E637F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E531-2FE7-1449-9EEA-A972806695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274041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056624A-E4D8-624A-AF52-D5C15E20BD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627400-D089-7447-864B-77479EBD4214}" type="datetimeFigureOut">
              <a:rPr lang="en-US" smtClean="0"/>
              <a:pPr/>
              <a:t>11/12/2020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A51B6B7-52EB-3046-BF6F-023178C750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BCAA532-BC67-8A4F-B223-0004D108EA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E531-2FE7-1449-9EEA-A972806695F4}" type="slidenum">
              <a:rPr lang="en-US" smtClean="0"/>
              <a:pPr/>
              <a:t>‹#›</a:t>
            </a:fld>
            <a:endParaRPr lang="en-US"/>
          </a:p>
        </p:txBody>
      </p:sp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BDCD4FA8-3C28-E842-9AA7-6143A425B8AB}"/>
              </a:ext>
            </a:extLst>
          </p:cNvPr>
          <p:cNvGraphicFramePr/>
          <p:nvPr userDrawn="1"/>
        </p:nvGraphicFramePr>
        <p:xfrm>
          <a:off x="2032000" y="719666"/>
          <a:ext cx="8128000" cy="54186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6333785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6399F2-9FD3-8B4E-8048-995480BDB8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B54250-677E-6B4A-9CDF-D7632551AA7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99FCBBF-D6D0-BC4D-AB0A-B11358ED6D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627400-D089-7447-864B-77479EBD4214}" type="datetimeFigureOut">
              <a:rPr lang="en-US" smtClean="0"/>
              <a:t>11/12/2020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E3FDE89-536E-3147-B351-C6AFED60EC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D5BF063-6C5B-EA48-8839-3A445E637F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E531-2FE7-1449-9EEA-A972806695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021398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gres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52AABD-0390-5149-AC89-BDB4D26196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77FEAFF-80BF-634D-9E1A-5557D42C42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627400-D089-7447-864B-77479EBD4214}" type="datetimeFigureOut">
              <a:rPr lang="en-US" smtClean="0"/>
              <a:pPr/>
              <a:t>11/12/2020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14FEAE8-62E8-DF40-B793-395FF00D70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506F6DF-02D9-A943-950B-0BE4E7CCCA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E531-2FE7-1449-9EEA-A972806695F4}" type="slidenum">
              <a:rPr lang="en-US" smtClean="0"/>
              <a:pPr/>
              <a:t>‹#›</a:t>
            </a:fld>
            <a:endParaRPr lang="en-US"/>
          </a:p>
        </p:txBody>
      </p:sp>
      <p:graphicFrame>
        <p:nvGraphicFramePr>
          <p:cNvPr id="7" name="Diagram 6">
            <a:extLst>
              <a:ext uri="{FF2B5EF4-FFF2-40B4-BE49-F238E27FC236}">
                <a16:creationId xmlns:a16="http://schemas.microsoft.com/office/drawing/2014/main" id="{11B645DB-1556-2F4A-B659-25BAB30ADD11}"/>
              </a:ext>
            </a:extLst>
          </p:cNvPr>
          <p:cNvGraphicFramePr/>
          <p:nvPr userDrawn="1"/>
        </p:nvGraphicFramePr>
        <p:xfrm>
          <a:off x="2032000" y="719666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33849786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0810EC-A5E8-2E46-AB03-8D03FBCC2D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CB57726-BA5E-6945-BEE4-78CB603586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627400-D089-7447-864B-77479EBD4214}" type="datetimeFigureOut">
              <a:rPr lang="en-US" smtClean="0"/>
              <a:t>11/12/2020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D396361-B795-A142-932A-70BF9F3A54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8C45BF7-0A08-3040-A6B3-9DE0108715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E531-2FE7-1449-9EEA-A972806695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771447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nnounc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Graphic 21">
            <a:extLst>
              <a:ext uri="{FF2B5EF4-FFF2-40B4-BE49-F238E27FC236}">
                <a16:creationId xmlns:a16="http://schemas.microsoft.com/office/drawing/2014/main" id="{358A6850-D9C4-3746-B59F-1EB779D13AF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12192000" cy="7106479"/>
          </a:xfrm>
          <a:prstGeom prst="rect">
            <a:avLst/>
          </a:prstGeom>
        </p:spPr>
      </p:pic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CB57726-BA5E-6945-BEE4-78CB603586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627400-D089-7447-864B-77479EBD4214}" type="datetimeFigureOut">
              <a:rPr lang="en-US" smtClean="0"/>
              <a:t>11/12/2020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D396361-B795-A142-932A-70BF9F3A54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8C45BF7-0A08-3040-A6B3-9DE0108715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E531-2FE7-1449-9EEA-A972806695F4}" type="slidenum">
              <a:rPr lang="en-US" smtClean="0"/>
              <a:t>‹#›</a:t>
            </a:fld>
            <a:endParaRPr lang="en-US"/>
          </a:p>
        </p:txBody>
      </p:sp>
      <p:sp>
        <p:nvSpPr>
          <p:cNvPr id="6" name="Rectangle: Rounded Corners 4">
            <a:extLst>
              <a:ext uri="{FF2B5EF4-FFF2-40B4-BE49-F238E27FC236}">
                <a16:creationId xmlns:a16="http://schemas.microsoft.com/office/drawing/2014/main" id="{E3D2D5C4-B844-114B-9697-42D21689D269}"/>
              </a:ext>
            </a:extLst>
          </p:cNvPr>
          <p:cNvSpPr/>
          <p:nvPr userDrawn="1"/>
        </p:nvSpPr>
        <p:spPr bwMode="auto">
          <a:xfrm>
            <a:off x="838200" y="1021680"/>
            <a:ext cx="1846092" cy="384048"/>
          </a:xfrm>
          <a:prstGeom prst="roundRect">
            <a:avLst>
              <a:gd name="adj" fmla="val 26320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0" rIns="9144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32472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00" b="0" i="0" u="none" strike="noStrike" kern="1200" cap="none" spc="200" normalizeH="0" baseline="0" noProof="0">
                <a:ln>
                  <a:noFill/>
                </a:ln>
                <a:gradFill>
                  <a:gsLst>
                    <a:gs pos="0">
                      <a:srgbClr val="002050"/>
                    </a:gs>
                    <a:gs pos="100000">
                      <a:srgbClr val="002050"/>
                    </a:gs>
                  </a:gsLst>
                  <a:lin ang="5400000" scaled="0"/>
                </a:gradFill>
                <a:effectLst/>
                <a:uLnTx/>
                <a:uFillTx/>
                <a:latin typeface="Open Sans" panose="020B0606030504020204" pitchFamily="34" charset="0"/>
                <a:ea typeface="+mn-ea"/>
                <a:cs typeface="Open Sans" panose="020B0606030504020204" pitchFamily="34" charset="0"/>
              </a:rPr>
              <a:t>RELEASED</a:t>
            </a:r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89CF02AA-2166-2947-AE4F-C1E42119F0B6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734126" y="3328313"/>
            <a:ext cx="3291797" cy="3012831"/>
          </a:xfrm>
          <a:prstGeom prst="rect">
            <a:avLst/>
          </a:prstGeom>
        </p:spPr>
      </p:pic>
      <p:sp>
        <p:nvSpPr>
          <p:cNvPr id="12" name="Title 1">
            <a:extLst>
              <a:ext uri="{FF2B5EF4-FFF2-40B4-BE49-F238E27FC236}">
                <a16:creationId xmlns:a16="http://schemas.microsoft.com/office/drawing/2014/main" id="{BA29FA64-87F9-C143-8ECF-2FD642B19CE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1575065"/>
            <a:ext cx="10515600" cy="669008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Announcement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D1EA77C7-A181-484D-8707-4D5A9B4D5A97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38200" y="2476901"/>
            <a:ext cx="10515600" cy="2636966"/>
          </a:xfrm>
        </p:spPr>
        <p:txBody>
          <a:bodyPr/>
          <a:lstStyle/>
          <a:p>
            <a:pPr lvl="0"/>
            <a:r>
              <a:rPr lang="en-US"/>
              <a:t>Value prop 1</a:t>
            </a:r>
          </a:p>
          <a:p>
            <a:pPr lvl="0"/>
            <a:r>
              <a:rPr lang="en-US"/>
              <a:t>Value prop 2</a:t>
            </a:r>
          </a:p>
          <a:p>
            <a:pPr lvl="0"/>
            <a:r>
              <a:rPr lang="en-US"/>
              <a:t>Value prop 3</a:t>
            </a:r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50ABA7B6-E505-4F46-AC54-EB852D64446C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838200" y="5257171"/>
            <a:ext cx="10515600" cy="579149"/>
          </a:xfrm>
        </p:spPr>
        <p:txBody>
          <a:bodyPr/>
          <a:lstStyle>
            <a:lvl1pPr>
              <a:buNone/>
              <a:defRPr>
                <a:solidFill>
                  <a:schemeClr val="accent4">
                    <a:lumMod val="60000"/>
                    <a:lumOff val="40000"/>
                  </a:schemeClr>
                </a:solidFill>
              </a:defRPr>
            </a:lvl1pPr>
          </a:lstStyle>
          <a:p>
            <a:pPr lvl="0"/>
            <a:r>
              <a:rPr lang="en-US"/>
              <a:t>Link</a:t>
            </a:r>
          </a:p>
        </p:txBody>
      </p:sp>
    </p:spTree>
    <p:extLst>
      <p:ext uri="{BB962C8B-B14F-4D97-AF65-F5344CB8AC3E}">
        <p14:creationId xmlns:p14="http://schemas.microsoft.com/office/powerpoint/2010/main" val="32089614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path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2.96296E-6 L 2.08333E-6 0.03842 " pathEditMode="relative" rAng="0" ptsTypes="AA">
                                      <p:cBhvr>
                                        <p:cTn id="9" dur="500" spd="-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92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</p:bld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ADD0FB5-8750-2E43-A44E-E588830200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627400-D089-7447-864B-77479EBD4214}" type="datetimeFigureOut">
              <a:rPr lang="en-US" smtClean="0"/>
              <a:t>11/12/2020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DDB610F-7B19-C746-9E0B-2E5B1ECA56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D41F611-C530-CE49-B2FA-F7DB8E10BB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E531-2FE7-1449-9EEA-A972806695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609267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D3F4C8-ACE5-AA41-9EBC-6F219CCD02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26919D-151A-7C4C-8A71-C4ABA1A221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3FBA6F2-5020-7242-9E57-E0675E0B2F3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7336613-A664-FA43-A06B-0B7D89B886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627400-D089-7447-864B-77479EBD4214}" type="datetimeFigureOut">
              <a:rPr lang="en-US" smtClean="0"/>
              <a:t>11/12/2020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8F30207-37C8-244F-BB68-9F8052354B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04E8AD2-D0EA-8F4D-87DC-04542465F0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E531-2FE7-1449-9EEA-A972806695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264769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73D9E6-2CA3-2544-A192-D985D823E5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2E2FEFA-8567-2C47-85B7-8DDFFB58455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616CA7B-86B2-1443-A763-E8CF8795D2C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25604EC-890E-114F-B30A-63738A82E2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627400-D089-7447-864B-77479EBD4214}" type="datetimeFigureOut">
              <a:rPr lang="en-US" smtClean="0"/>
              <a:t>11/12/2020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F1EA932-181E-D243-8AEB-86E683A0CD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C7439FE-C77A-E345-AB8F-0CF0003F5A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E531-2FE7-1449-9EEA-A972806695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343693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30A11C-A8D4-6C4D-9BC8-64E48AD30D7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D331764-D0FD-C041-9C7E-0E4A43C8840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ADC7AB4-98BC-AF48-AFE6-8627194A5C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627400-D089-7447-864B-77479EBD4214}" type="datetimeFigureOut">
              <a:rPr lang="en-US" smtClean="0"/>
              <a:t>11/12/2020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30E2CE4-748E-A04B-BB23-47BF9CF92D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C414B8D-DB37-EC43-BCFA-555B02164E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E531-2FE7-1449-9EEA-A972806695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150690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6399F2-9FD3-8B4E-8048-995480BDB8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B54250-677E-6B4A-9CDF-D7632551AA7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99FCBBF-D6D0-BC4D-AB0A-B11358ED6D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627400-D089-7447-864B-77479EBD4214}" type="datetimeFigureOut">
              <a:rPr lang="en-US" smtClean="0"/>
              <a:t>11/12/2020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E3FDE89-536E-3147-B351-C6AFED60EC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D5BF063-6C5B-EA48-8839-3A445E637F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E531-2FE7-1449-9EEA-A972806695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076918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7757EB-4E89-E242-A168-D43300293B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75685AA-91AE-C64E-93AC-A496F2A7B1D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092AC60-9D74-8B41-930D-BB628CAABB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627400-D089-7447-864B-77479EBD4214}" type="datetimeFigureOut">
              <a:rPr lang="en-US" smtClean="0"/>
              <a:t>11/12/2020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6321E3F-34DB-7B4D-9244-CCADF2A143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CFB0466-2D9D-1140-B7F5-7E5C97FF6F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E531-2FE7-1449-9EEA-A972806695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498146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860501-FEE8-4A43-A887-C778D57CCB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DE4D5F-58EF-5047-BAEF-694F619DB35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BB60468-267F-1F45-AAA2-30AF13763E5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1138E6A-F55F-9B41-BB5F-C47771404D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627400-D089-7447-864B-77479EBD4214}" type="datetimeFigureOut">
              <a:rPr lang="en-US" smtClean="0"/>
              <a:t>11/12/2020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392FE18-73E8-D64A-AB50-97C717CC84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31D3D61-E3AB-0747-BB3D-CFD3451A5B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E531-2FE7-1449-9EEA-A972806695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53637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7757EB-4E89-E242-A168-D43300293B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75685AA-91AE-C64E-93AC-A496F2A7B1D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rgbClr val="666666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092AC60-9D74-8B41-930D-BB628CAABB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627400-D089-7447-864B-77479EBD4214}" type="datetimeFigureOut">
              <a:rPr lang="en-US" smtClean="0"/>
              <a:t>11/12/2020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6321E3F-34DB-7B4D-9244-CCADF2A143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CFB0466-2D9D-1140-B7F5-7E5C97FF6F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E531-2FE7-1449-9EEA-A972806695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365898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C00A6E-DE0E-2047-9B57-B6C4164431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DF9A373-AE7E-BE47-8F90-0C128D8C982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C1BE476-02D3-DB4A-8088-2F39581474A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0882436-7D37-7042-86BD-45DF3540E40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A9A76ED-D4BC-F841-81E1-15917572ADB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0B39283-87BD-9944-A83A-B75EA04202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627400-D089-7447-864B-77479EBD4214}" type="datetimeFigureOut">
              <a:rPr lang="en-US" smtClean="0"/>
              <a:t>11/12/2020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8D46DFF-F0FE-C544-BB34-8F3B5EFEAA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52BAA5F-1E1E-0842-A6CF-0544FADA7B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E531-2FE7-1449-9EEA-A972806695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194166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ode Sam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6399F2-9FD3-8B4E-8048-995480BDB8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B54250-677E-6B4A-9CDF-D7632551AA79}"/>
              </a:ext>
            </a:extLst>
          </p:cNvPr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 marL="0" indent="0">
              <a:buNone/>
              <a:defRPr>
                <a:latin typeface="Consolas" panose="020B0609020204030204" pitchFamily="49" charset="0"/>
                <a:cs typeface="Consolas" panose="020B0609020204030204" pitchFamily="49" charset="0"/>
              </a:defRPr>
            </a:lvl1pPr>
            <a:lvl2pPr marL="457200" indent="0">
              <a:buNone/>
              <a:defRPr>
                <a:latin typeface="Consolas" panose="020B0609020204030204" pitchFamily="49" charset="0"/>
                <a:cs typeface="Consolas" panose="020B0609020204030204" pitchFamily="49" charset="0"/>
              </a:defRPr>
            </a:lvl2pPr>
            <a:lvl3pPr marL="914400" indent="0">
              <a:buNone/>
              <a:defRPr>
                <a:latin typeface="Consolas" panose="020B0609020204030204" pitchFamily="49" charset="0"/>
                <a:cs typeface="Consolas" panose="020B0609020204030204" pitchFamily="49" charset="0"/>
              </a:defRPr>
            </a:lvl3pPr>
            <a:lvl4pPr marL="1371600" indent="0">
              <a:buNone/>
              <a:defRPr>
                <a:latin typeface="Consolas" panose="020B0609020204030204" pitchFamily="49" charset="0"/>
                <a:cs typeface="Consolas" panose="020B0609020204030204" pitchFamily="49" charset="0"/>
              </a:defRPr>
            </a:lvl4pPr>
            <a:lvl5pPr marL="1828800" indent="0">
              <a:buNone/>
              <a:defRPr>
                <a:latin typeface="Consolas" panose="020B0609020204030204" pitchFamily="49" charset="0"/>
                <a:cs typeface="Consolas" panose="020B0609020204030204" pitchFamily="49" charset="0"/>
              </a:defRPr>
            </a:lvl5pPr>
          </a:lstStyle>
          <a:p>
            <a:pPr lvl="0"/>
            <a:r>
              <a:rPr lang="en-US"/>
              <a:t>Code sample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99FCBBF-D6D0-BC4D-AB0A-B11358ED6D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627400-D089-7447-864B-77479EBD4214}" type="datetimeFigureOut">
              <a:rPr lang="en-US" smtClean="0"/>
              <a:t>11/12/2020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E3FDE89-536E-3147-B351-C6AFED60EC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D5BF063-6C5B-EA48-8839-3A445E637F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E531-2FE7-1449-9EEA-A972806695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743956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056624A-E4D8-624A-AF52-D5C15E20BD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627400-D089-7447-864B-77479EBD4214}" type="datetimeFigureOut">
              <a:rPr lang="en-US" smtClean="0"/>
              <a:pPr/>
              <a:t>11/12/2020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A51B6B7-52EB-3046-BF6F-023178C750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BCAA532-BC67-8A4F-B223-0004D108EA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E531-2FE7-1449-9EEA-A972806695F4}" type="slidenum">
              <a:rPr lang="en-US" smtClean="0"/>
              <a:pPr/>
              <a:t>‹#›</a:t>
            </a:fld>
            <a:endParaRPr lang="en-US"/>
          </a:p>
        </p:txBody>
      </p:sp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BDCD4FA8-3C28-E842-9AA7-6143A425B8AB}"/>
              </a:ext>
            </a:extLst>
          </p:cNvPr>
          <p:cNvGraphicFramePr/>
          <p:nvPr userDrawn="1"/>
        </p:nvGraphicFramePr>
        <p:xfrm>
          <a:off x="2032000" y="719666"/>
          <a:ext cx="8128000" cy="54186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20237717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gres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52AABD-0390-5149-AC89-BDB4D26196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77FEAFF-80BF-634D-9E1A-5557D42C42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627400-D089-7447-864B-77479EBD4214}" type="datetimeFigureOut">
              <a:rPr lang="en-US" smtClean="0"/>
              <a:pPr/>
              <a:t>11/12/2020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14FEAE8-62E8-DF40-B793-395FF00D70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506F6DF-02D9-A943-950B-0BE4E7CCCA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E531-2FE7-1449-9EEA-A972806695F4}" type="slidenum">
              <a:rPr lang="en-US" smtClean="0"/>
              <a:pPr/>
              <a:t>‹#›</a:t>
            </a:fld>
            <a:endParaRPr lang="en-US"/>
          </a:p>
        </p:txBody>
      </p:sp>
      <p:graphicFrame>
        <p:nvGraphicFramePr>
          <p:cNvPr id="7" name="Diagram 6">
            <a:extLst>
              <a:ext uri="{FF2B5EF4-FFF2-40B4-BE49-F238E27FC236}">
                <a16:creationId xmlns:a16="http://schemas.microsoft.com/office/drawing/2014/main" id="{11B645DB-1556-2F4A-B659-25BAB30ADD11}"/>
              </a:ext>
            </a:extLst>
          </p:cNvPr>
          <p:cNvGraphicFramePr/>
          <p:nvPr userDrawn="1"/>
        </p:nvGraphicFramePr>
        <p:xfrm>
          <a:off x="2032000" y="719666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00213947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0810EC-A5E8-2E46-AB03-8D03FBCC2D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CB57726-BA5E-6945-BEE4-78CB603586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627400-D089-7447-864B-77479EBD4214}" type="datetimeFigureOut">
              <a:rPr lang="en-US" smtClean="0"/>
              <a:t>11/12/2020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D396361-B795-A142-932A-70BF9F3A54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8C45BF7-0A08-3040-A6B3-9DE0108715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E531-2FE7-1449-9EEA-A972806695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70782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ADD0FB5-8750-2E43-A44E-E588830200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627400-D089-7447-864B-77479EBD4214}" type="datetimeFigureOut">
              <a:rPr lang="en-US" smtClean="0"/>
              <a:t>11/12/2020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DDB610F-7B19-C746-9E0B-2E5B1ECA56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D41F611-C530-CE49-B2FA-F7DB8E10BB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E531-2FE7-1449-9EEA-A972806695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612993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D3F4C8-ACE5-AA41-9EBC-6F219CCD02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26919D-151A-7C4C-8A71-C4ABA1A221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3FBA6F2-5020-7242-9E57-E0675E0B2F3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7336613-A664-FA43-A06B-0B7D89B886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627400-D089-7447-864B-77479EBD4214}" type="datetimeFigureOut">
              <a:rPr lang="en-US" smtClean="0"/>
              <a:t>11/12/2020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8F30207-37C8-244F-BB68-9F8052354B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04E8AD2-D0EA-8F4D-87DC-04542465F0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E531-2FE7-1449-9EEA-A972806695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943159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73D9E6-2CA3-2544-A192-D985D823E5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2E2FEFA-8567-2C47-85B7-8DDFFB58455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616CA7B-86B2-1443-A763-E8CF8795D2C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25604EC-890E-114F-B30A-63738A82E2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627400-D089-7447-864B-77479EBD4214}" type="datetimeFigureOut">
              <a:rPr lang="en-US" smtClean="0"/>
              <a:t>11/12/2020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F1EA932-181E-D243-8AEB-86E683A0CD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C7439FE-C77A-E345-AB8F-0CF0003F5A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E531-2FE7-1449-9EEA-A972806695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38422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860501-FEE8-4A43-A887-C778D57CCB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DE4D5F-58EF-5047-BAEF-694F619DB35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BB60468-267F-1F45-AAA2-30AF13763E5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1138E6A-F55F-9B41-BB5F-C47771404D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627400-D089-7447-864B-77479EBD4214}" type="datetimeFigureOut">
              <a:rPr lang="en-US" smtClean="0"/>
              <a:t>11/12/2020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392FE18-73E8-D64A-AB50-97C717CC84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31D3D61-E3AB-0747-BB3D-CFD3451A5B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E531-2FE7-1449-9EEA-A972806695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5372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C00A6E-DE0E-2047-9B57-B6C4164431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DF9A373-AE7E-BE47-8F90-0C128D8C982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C1BE476-02D3-DB4A-8088-2F39581474A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0882436-7D37-7042-86BD-45DF3540E40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A9A76ED-D4BC-F841-81E1-15917572ADB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0B39283-87BD-9944-A83A-B75EA04202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627400-D089-7447-864B-77479EBD4214}" type="datetimeFigureOut">
              <a:rPr lang="en-US" smtClean="0"/>
              <a:t>11/12/2020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8D46DFF-F0FE-C544-BB34-8F3B5EFEAA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52BAA5F-1E1E-0842-A6CF-0544FADA7B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E531-2FE7-1449-9EEA-A972806695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25793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ode Sam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6399F2-9FD3-8B4E-8048-995480BDB8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B54250-677E-6B4A-9CDF-D7632551AA79}"/>
              </a:ext>
            </a:extLst>
          </p:cNvPr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 marL="0" indent="0">
              <a:buNone/>
              <a:defRPr>
                <a:latin typeface="Consolas" panose="020B0609020204030204" pitchFamily="49" charset="0"/>
                <a:cs typeface="Consolas" panose="020B0609020204030204" pitchFamily="49" charset="0"/>
              </a:defRPr>
            </a:lvl1pPr>
            <a:lvl2pPr marL="457200" indent="0">
              <a:buNone/>
              <a:defRPr>
                <a:latin typeface="Consolas" panose="020B0609020204030204" pitchFamily="49" charset="0"/>
                <a:cs typeface="Consolas" panose="020B0609020204030204" pitchFamily="49" charset="0"/>
              </a:defRPr>
            </a:lvl2pPr>
            <a:lvl3pPr marL="914400" indent="0">
              <a:buNone/>
              <a:defRPr>
                <a:latin typeface="Consolas" panose="020B0609020204030204" pitchFamily="49" charset="0"/>
                <a:cs typeface="Consolas" panose="020B0609020204030204" pitchFamily="49" charset="0"/>
              </a:defRPr>
            </a:lvl3pPr>
            <a:lvl4pPr marL="1371600" indent="0">
              <a:buNone/>
              <a:defRPr>
                <a:latin typeface="Consolas" panose="020B0609020204030204" pitchFamily="49" charset="0"/>
                <a:cs typeface="Consolas" panose="020B0609020204030204" pitchFamily="49" charset="0"/>
              </a:defRPr>
            </a:lvl4pPr>
            <a:lvl5pPr marL="1828800" indent="0">
              <a:buNone/>
              <a:defRPr>
                <a:latin typeface="Consolas" panose="020B0609020204030204" pitchFamily="49" charset="0"/>
                <a:cs typeface="Consolas" panose="020B0609020204030204" pitchFamily="49" charset="0"/>
              </a:defRPr>
            </a:lvl5pPr>
          </a:lstStyle>
          <a:p>
            <a:pPr lvl="0"/>
            <a:r>
              <a:rPr lang="en-US"/>
              <a:t>Code sample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99FCBBF-D6D0-BC4D-AB0A-B11358ED6D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627400-D089-7447-864B-77479EBD4214}" type="datetimeFigureOut">
              <a:rPr lang="en-US" smtClean="0"/>
              <a:t>11/12/2020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E3FDE89-536E-3147-B351-C6AFED60EC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D5BF063-6C5B-EA48-8839-3A445E637F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E531-2FE7-1449-9EEA-A972806695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13168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056624A-E4D8-624A-AF52-D5C15E20BD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627400-D089-7447-864B-77479EBD4214}" type="datetimeFigureOut">
              <a:rPr lang="en-US" smtClean="0"/>
              <a:pPr/>
              <a:t>11/12/2020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A51B6B7-52EB-3046-BF6F-023178C750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BCAA532-BC67-8A4F-B223-0004D108EA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E531-2FE7-1449-9EEA-A972806695F4}" type="slidenum">
              <a:rPr lang="en-US" smtClean="0"/>
              <a:pPr/>
              <a:t>‹#›</a:t>
            </a:fld>
            <a:endParaRPr lang="en-US"/>
          </a:p>
        </p:txBody>
      </p:sp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BDCD4FA8-3C28-E842-9AA7-6143A425B8AB}"/>
              </a:ext>
            </a:extLst>
          </p:cNvPr>
          <p:cNvGraphicFramePr/>
          <p:nvPr userDrawn="1"/>
        </p:nvGraphicFramePr>
        <p:xfrm>
          <a:off x="2032000" y="719666"/>
          <a:ext cx="8128000" cy="54186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7142476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gres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52AABD-0390-5149-AC89-BDB4D26196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77FEAFF-80BF-634D-9E1A-5557D42C42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627400-D089-7447-864B-77479EBD4214}" type="datetimeFigureOut">
              <a:rPr lang="en-US" smtClean="0"/>
              <a:pPr/>
              <a:t>11/12/2020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14FEAE8-62E8-DF40-B793-395FF00D70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506F6DF-02D9-A943-950B-0BE4E7CCCA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E531-2FE7-1449-9EEA-A972806695F4}" type="slidenum">
              <a:rPr lang="en-US" smtClean="0"/>
              <a:pPr/>
              <a:t>‹#›</a:t>
            </a:fld>
            <a:endParaRPr lang="en-US"/>
          </a:p>
        </p:txBody>
      </p:sp>
      <p:graphicFrame>
        <p:nvGraphicFramePr>
          <p:cNvPr id="7" name="Diagram 6">
            <a:extLst>
              <a:ext uri="{FF2B5EF4-FFF2-40B4-BE49-F238E27FC236}">
                <a16:creationId xmlns:a16="http://schemas.microsoft.com/office/drawing/2014/main" id="{11B645DB-1556-2F4A-B659-25BAB30ADD11}"/>
              </a:ext>
            </a:extLst>
          </p:cNvPr>
          <p:cNvGraphicFramePr/>
          <p:nvPr userDrawn="1"/>
        </p:nvGraphicFramePr>
        <p:xfrm>
          <a:off x="2032000" y="719666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6135623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0810EC-A5E8-2E46-AB03-8D03FBCC2D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CB57726-BA5E-6945-BEE4-78CB603586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627400-D089-7447-864B-77479EBD4214}" type="datetimeFigureOut">
              <a:rPr lang="en-US" smtClean="0"/>
              <a:t>11/12/2020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D396361-B795-A142-932A-70BF9F3A54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8C45BF7-0A08-3040-A6B3-9DE0108715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E531-2FE7-1449-9EEA-A972806695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25982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8.xml"/><Relationship Id="rId7" Type="http://schemas.openxmlformats.org/officeDocument/2006/relationships/slideLayout" Target="../slideLayouts/slideLayout32.xml"/><Relationship Id="rId12" Type="http://schemas.openxmlformats.org/officeDocument/2006/relationships/slideLayout" Target="../slideLayouts/slideLayout37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6.xml"/><Relationship Id="rId5" Type="http://schemas.openxmlformats.org/officeDocument/2006/relationships/slideLayout" Target="../slideLayouts/slideLayout30.xml"/><Relationship Id="rId10" Type="http://schemas.openxmlformats.org/officeDocument/2006/relationships/slideLayout" Target="../slideLayouts/slideLayout35.xml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904CE51-D28B-B840-8D63-9996ADF372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8A4CEE8-8D92-394C-8F53-0459CF7637F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F887B45-BF49-1748-9353-271AEFB1E63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0A627400-D089-7447-864B-77479EBD4214}" type="datetimeFigureOut">
              <a:rPr lang="en-US" smtClean="0"/>
              <a:pPr/>
              <a:t>11/12/2020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DA36106-03A4-5447-A2D8-4F4318C0F36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/>
              <a:t>.NET Conf 2020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37682CC-4D76-4748-8816-DB7AD4BA387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CDACE531-2FE7-1449-9EEA-A972806695F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80442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2">
              <a:lumMod val="50000"/>
            </a:schemeClr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2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2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2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904CE51-D28B-B840-8D63-9996ADF372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8A4CEE8-8D92-394C-8F53-0459CF7637F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F887B45-BF49-1748-9353-271AEFB1E63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0A627400-D089-7447-864B-77479EBD4214}" type="datetimeFigureOut">
              <a:rPr lang="en-US" smtClean="0"/>
              <a:pPr/>
              <a:t>11/12/2020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DA36106-03A4-5447-A2D8-4F4318C0F36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37682CC-4D76-4748-8816-DB7AD4BA387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CDACE531-2FE7-1449-9EEA-A972806695F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167777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91" r:id="rId3"/>
    <p:sldLayoutId id="2147483692" r:id="rId4"/>
    <p:sldLayoutId id="2147483693" r:id="rId5"/>
    <p:sldLayoutId id="2147483694" r:id="rId6"/>
    <p:sldLayoutId id="2147483695" r:id="rId7"/>
    <p:sldLayoutId id="2147483696" r:id="rId8"/>
    <p:sldLayoutId id="2147483697" r:id="rId9"/>
    <p:sldLayoutId id="2147483698" r:id="rId10"/>
    <p:sldLayoutId id="2147483699" r:id="rId11"/>
    <p:sldLayoutId id="2147483700" r:id="rId12"/>
    <p:sldLayoutId id="214748370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2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2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2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2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904CE51-D28B-B840-8D63-9996ADF372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8A4CEE8-8D92-394C-8F53-0459CF7637F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F887B45-BF49-1748-9353-271AEFB1E63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0A627400-D089-7447-864B-77479EBD4214}" type="datetimeFigureOut">
              <a:rPr lang="en-US" smtClean="0"/>
              <a:pPr/>
              <a:t>11/12/2020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DA36106-03A4-5447-A2D8-4F4318C0F36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/>
              <a:t>.NET Conf 2020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37682CC-4D76-4748-8816-DB7AD4BA387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CDACE531-2FE7-1449-9EEA-A972806695F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187388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2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2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2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2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6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12" Type="http://schemas.openxmlformats.org/officeDocument/2006/relationships/image" Target="../media/image15.jpg"/><Relationship Id="rId2" Type="http://schemas.openxmlformats.org/officeDocument/2006/relationships/image" Target="../media/image5.png"/><Relationship Id="rId16" Type="http://schemas.openxmlformats.org/officeDocument/2006/relationships/image" Target="../media/image19.png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9.png"/><Relationship Id="rId11" Type="http://schemas.openxmlformats.org/officeDocument/2006/relationships/image" Target="../media/image14.jpg"/><Relationship Id="rId5" Type="http://schemas.openxmlformats.org/officeDocument/2006/relationships/image" Target="../media/image8.png"/><Relationship Id="rId15" Type="http://schemas.openxmlformats.org/officeDocument/2006/relationships/image" Target="../media/image18.jpeg"/><Relationship Id="rId10" Type="http://schemas.openxmlformats.org/officeDocument/2006/relationships/image" Target="../media/image13.png"/><Relationship Id="rId4" Type="http://schemas.openxmlformats.org/officeDocument/2006/relationships/image" Target="../media/image7.png"/><Relationship Id="rId9" Type="http://schemas.openxmlformats.org/officeDocument/2006/relationships/image" Target="../media/image12.png"/><Relationship Id="rId14" Type="http://schemas.openxmlformats.org/officeDocument/2006/relationships/image" Target="../media/image17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sv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1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phic 6">
            <a:extLst>
              <a:ext uri="{FF2B5EF4-FFF2-40B4-BE49-F238E27FC236}">
                <a16:creationId xmlns:a16="http://schemas.microsoft.com/office/drawing/2014/main" id="{F81361A8-31D3-8143-8F3F-AC906256F3D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12192000" cy="7106479"/>
          </a:xfrm>
          <a:prstGeom prst="rect">
            <a:avLst/>
          </a:prstGeom>
        </p:spPr>
      </p:pic>
      <p:pic>
        <p:nvPicPr>
          <p:cNvPr id="8" name="Graphic 7">
            <a:extLst>
              <a:ext uri="{FF2B5EF4-FFF2-40B4-BE49-F238E27FC236}">
                <a16:creationId xmlns:a16="http://schemas.microsoft.com/office/drawing/2014/main" id="{1EB15B65-641B-B747-9ED0-F09D51A384B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530059">
            <a:off x="8734126" y="3328313"/>
            <a:ext cx="3291797" cy="301283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96FE8AF-C54E-8B47-969A-459B511062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42168"/>
            <a:ext cx="10515600" cy="2852737"/>
          </a:xfrm>
        </p:spPr>
        <p:txBody>
          <a:bodyPr>
            <a:normAutofit/>
          </a:bodyPr>
          <a:lstStyle/>
          <a:p>
            <a:r>
              <a:rPr lang="en-US" sz="5400" dirty="0" err="1"/>
              <a:t>Trailblazor</a:t>
            </a:r>
            <a:r>
              <a:rPr lang="en-US" sz="5400" dirty="0"/>
              <a:t>:</a:t>
            </a:r>
            <a:br>
              <a:rPr lang="en-US" sz="5400" dirty="0"/>
            </a:br>
            <a:r>
              <a:rPr lang="en-US" sz="5400" dirty="0"/>
              <a:t>Building Dynamic Applications with </a:t>
            </a:r>
            <a:r>
              <a:rPr lang="en-US" sz="5400" dirty="0" err="1"/>
              <a:t>Blazor</a:t>
            </a:r>
            <a:endParaRPr lang="en-US" sz="540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783A175-10B8-0B47-A3ED-FDEB68569CA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4281600"/>
            <a:ext cx="10515600" cy="1500187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.NET Conf 2020</a:t>
            </a:r>
          </a:p>
          <a:p>
            <a:r>
              <a:rPr lang="en-US" dirty="0"/>
              <a:t>Shaun Walker</a:t>
            </a:r>
          </a:p>
          <a:p>
            <a:r>
              <a:rPr lang="en-US" dirty="0"/>
              <a:t>Nov 12, 2020</a:t>
            </a:r>
          </a:p>
          <a:p>
            <a:r>
              <a:rPr lang="en-US" dirty="0"/>
              <a:t>16:00 ET | 13:00 PT</a:t>
            </a:r>
          </a:p>
        </p:txBody>
      </p:sp>
    </p:spTree>
    <p:extLst>
      <p:ext uri="{BB962C8B-B14F-4D97-AF65-F5344CB8AC3E}">
        <p14:creationId xmlns:p14="http://schemas.microsoft.com/office/powerpoint/2010/main" val="385212062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5BBB90-B9FF-ED4A-9587-76C518C2BC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Popular .NET Web Frameworks</a:t>
            </a:r>
          </a:p>
        </p:txBody>
      </p:sp>
      <p:pic>
        <p:nvPicPr>
          <p:cNvPr id="3" name="Picture 2" descr="Image result for orchard logo">
            <a:extLst>
              <a:ext uri="{FF2B5EF4-FFF2-40B4-BE49-F238E27FC236}">
                <a16:creationId xmlns:a16="http://schemas.microsoft.com/office/drawing/2014/main" id="{F02222E8-368E-422F-B1C9-AF2D62E6C2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4322" y="4397870"/>
            <a:ext cx="7445707" cy="20592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Image result for dotnetnuke logo">
            <a:extLst>
              <a:ext uri="{FF2B5EF4-FFF2-40B4-BE49-F238E27FC236}">
                <a16:creationId xmlns:a16="http://schemas.microsoft.com/office/drawing/2014/main" id="{4A302AB4-2349-4D5D-9F6E-1AC0326CD9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9562" y="2024534"/>
            <a:ext cx="5268685" cy="20811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B5E29F0-14C3-4905-BC51-9F64C77025D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78247" y="1862681"/>
            <a:ext cx="6121400" cy="24048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111032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Google Shape;70;p15">
            <a:extLst>
              <a:ext uri="{FF2B5EF4-FFF2-40B4-BE49-F238E27FC236}">
                <a16:creationId xmlns:a16="http://schemas.microsoft.com/office/drawing/2014/main" id="{990076D2-7C82-4CBE-9B87-121B2BE28BB4}"/>
              </a:ext>
            </a:extLst>
          </p:cNvPr>
          <p:cNvSpPr txBox="1">
            <a:spLocks/>
          </p:cNvSpPr>
          <p:nvPr/>
        </p:nvSpPr>
        <p:spPr>
          <a:xfrm>
            <a:off x="1311124" y="462619"/>
            <a:ext cx="9884228" cy="323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-US" sz="4800" dirty="0" err="1">
                <a:solidFill>
                  <a:schemeClr val="tx1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Blazor</a:t>
            </a:r>
            <a:r>
              <a:rPr lang="en-US" sz="4800" dirty="0">
                <a:solidFill>
                  <a:schemeClr val="tx1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 is a single-page application framework for building interactive web apps with .NET Core. </a:t>
            </a:r>
          </a:p>
          <a:p>
            <a:pPr marL="12700"/>
            <a:endParaRPr lang="en-US" sz="2400" dirty="0">
              <a:solidFill>
                <a:schemeClr val="tx1"/>
              </a:solidFill>
            </a:endParaRPr>
          </a:p>
          <a:p>
            <a:pPr marL="355600"/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47A3F3E0-999B-4B5D-8E2F-1B9B054DFF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97096" y="2741811"/>
            <a:ext cx="3997807" cy="3997807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268606098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D1F53B0C-59BC-4089-8691-95E29D882A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40649" y="1563126"/>
            <a:ext cx="9510701" cy="2361824"/>
          </a:xfrm>
          <a:prstGeom prst="rect">
            <a:avLst/>
          </a:prstGeom>
        </p:spPr>
      </p:pic>
      <p:sp>
        <p:nvSpPr>
          <p:cNvPr id="9" name="Google Shape;63;p14">
            <a:extLst>
              <a:ext uri="{FF2B5EF4-FFF2-40B4-BE49-F238E27FC236}">
                <a16:creationId xmlns:a16="http://schemas.microsoft.com/office/drawing/2014/main" id="{05911548-8A59-4878-BE5D-FAFCF595FA3A}"/>
              </a:ext>
            </a:extLst>
          </p:cNvPr>
          <p:cNvSpPr txBox="1">
            <a:spLocks/>
          </p:cNvSpPr>
          <p:nvPr/>
        </p:nvSpPr>
        <p:spPr>
          <a:xfrm>
            <a:off x="541867" y="4344073"/>
            <a:ext cx="11272762" cy="68378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-US" sz="3600" b="1" dirty="0">
                <a:solidFill>
                  <a:schemeClr val="tx1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A Modular Application Framework for </a:t>
            </a:r>
            <a:r>
              <a:rPr lang="en-US" sz="3600" b="1" dirty="0" err="1">
                <a:solidFill>
                  <a:schemeClr val="tx1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Blazor</a:t>
            </a:r>
            <a:endParaRPr lang="en-US" sz="3600" b="1" dirty="0">
              <a:solidFill>
                <a:schemeClr val="tx1"/>
              </a:solidFill>
              <a:latin typeface="Open Sans" panose="020B0604020202020204" charset="0"/>
              <a:ea typeface="Open Sans" panose="020B0604020202020204" charset="0"/>
              <a:cs typeface="Open Sans" panose="020B0604020202020204" charset="0"/>
            </a:endParaRPr>
          </a:p>
        </p:txBody>
      </p:sp>
      <p:pic>
        <p:nvPicPr>
          <p:cNvPr id="2" name="Picture 1" descr="http://www.dotnetfoundation.org/Media/dotnet_logo.png">
            <a:extLst>
              <a:ext uri="{FF2B5EF4-FFF2-40B4-BE49-F238E27FC236}">
                <a16:creationId xmlns:a16="http://schemas.microsoft.com/office/drawing/2014/main" id="{7736349F-DD9A-4FF6-BB46-F13BB145DD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24687" y="5446977"/>
            <a:ext cx="1270497" cy="12704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6778828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5BBB90-B9FF-ED4A-9587-76C518C2BC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Oqtane Framework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4658FEB7-D72B-4E59-B856-5E47486FFE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78895" y="1825624"/>
            <a:ext cx="10203543" cy="4602745"/>
          </a:xfrm>
        </p:spPr>
        <p:txBody>
          <a:bodyPr>
            <a:normAutofit/>
          </a:bodyPr>
          <a:lstStyle/>
          <a:p>
            <a:r>
              <a:rPr lang="en-US" dirty="0"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“Batteries Included” framework for .NET Core / </a:t>
            </a:r>
            <a:r>
              <a:rPr lang="en-US" dirty="0" err="1"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Blazor</a:t>
            </a:r>
            <a:endParaRPr lang="en-US" dirty="0">
              <a:latin typeface="Open Sans" panose="020B0604020202020204" charset="0"/>
              <a:ea typeface="Open Sans" panose="020B0604020202020204" charset="0"/>
              <a:cs typeface="Open Sans" panose="020B0604020202020204" charset="0"/>
            </a:endParaRPr>
          </a:p>
          <a:p>
            <a:r>
              <a:rPr lang="en-US" dirty="0"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Rapidly create modern web applications using less code</a:t>
            </a:r>
          </a:p>
          <a:p>
            <a:r>
              <a:rPr lang="en-US" dirty="0"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Robust set of application building blocks and services</a:t>
            </a:r>
          </a:p>
          <a:p>
            <a:r>
              <a:rPr lang="en-US" dirty="0"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Open source ( MIT License / .NET Foundation )</a:t>
            </a:r>
          </a:p>
          <a:p>
            <a:r>
              <a:rPr lang="en-US" dirty="0"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Supports both </a:t>
            </a:r>
            <a:r>
              <a:rPr lang="en-US" dirty="0" err="1"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Blazor</a:t>
            </a:r>
            <a:r>
              <a:rPr lang="en-US" dirty="0"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 Server and </a:t>
            </a:r>
            <a:r>
              <a:rPr lang="en-US" dirty="0" err="1"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Blazor</a:t>
            </a:r>
            <a:r>
              <a:rPr lang="en-US" dirty="0"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 </a:t>
            </a:r>
            <a:r>
              <a:rPr lang="en-US" dirty="0" err="1"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WebAssembly</a:t>
            </a:r>
            <a:endParaRPr lang="en-US" dirty="0">
              <a:latin typeface="Open Sans" panose="020B0604020202020204" charset="0"/>
              <a:ea typeface="Open Sans" panose="020B0604020202020204" charset="0"/>
              <a:cs typeface="Open Sans" panose="020B0604020202020204" charset="0"/>
            </a:endParaRPr>
          </a:p>
          <a:p>
            <a:pPr marL="0" indent="0">
              <a:buNone/>
            </a:pPr>
            <a:endParaRPr lang="en-US" dirty="0">
              <a:latin typeface="Open Sans" panose="020B0604020202020204" charset="0"/>
              <a:ea typeface="Open Sans" panose="020B0604020202020204" charset="0"/>
              <a:cs typeface="Open Sans" panose="020B0604020202020204" charset="0"/>
            </a:endParaRPr>
          </a:p>
          <a:p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A236012-7356-456A-8E63-435110D99D35}"/>
              </a:ext>
            </a:extLst>
          </p:cNvPr>
          <p:cNvSpPr txBox="1"/>
          <p:nvPr/>
        </p:nvSpPr>
        <p:spPr>
          <a:xfrm>
            <a:off x="2892342" y="5349463"/>
            <a:ext cx="6576647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800" i="1" dirty="0"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“Rocket Fuel for </a:t>
            </a:r>
            <a:r>
              <a:rPr lang="en-US" sz="4800" i="1" dirty="0" err="1"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Blazor</a:t>
            </a:r>
            <a:r>
              <a:rPr lang="en-US" sz="4800" i="1" dirty="0"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”</a:t>
            </a:r>
            <a:endParaRPr lang="en-US" sz="4800" i="1" dirty="0"/>
          </a:p>
        </p:txBody>
      </p:sp>
    </p:spTree>
    <p:extLst>
      <p:ext uri="{BB962C8B-B14F-4D97-AF65-F5344CB8AC3E}">
        <p14:creationId xmlns:p14="http://schemas.microsoft.com/office/powerpoint/2010/main" val="392425645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5BBB90-B9FF-ED4A-9587-76C518C2BC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Oqtane Framework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41AE3F6-66AE-4188-A3FA-80A256DF5E7B}"/>
              </a:ext>
            </a:extLst>
          </p:cNvPr>
          <p:cNvSpPr/>
          <p:nvPr/>
        </p:nvSpPr>
        <p:spPr>
          <a:xfrm>
            <a:off x="218656" y="1953915"/>
            <a:ext cx="11754687" cy="4122733"/>
          </a:xfrm>
          <a:prstGeom prst="rect">
            <a:avLst/>
          </a:prstGeom>
          <a:solidFill>
            <a:schemeClr val="tx1">
              <a:lumMod val="75000"/>
            </a:schemeClr>
          </a:solidFill>
          <a:ln w="22225">
            <a:solidFill>
              <a:schemeClr val="tx1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23C75E1F-77DF-49FC-B579-F3C0A82CFA27}"/>
              </a:ext>
            </a:extLst>
          </p:cNvPr>
          <p:cNvSpPr/>
          <p:nvPr/>
        </p:nvSpPr>
        <p:spPr>
          <a:xfrm>
            <a:off x="459811" y="4249201"/>
            <a:ext cx="2447884" cy="1499083"/>
          </a:xfrm>
          <a:prstGeom prst="roundRect">
            <a:avLst/>
          </a:prstGeom>
          <a:solidFill>
            <a:schemeClr val="bg1">
              <a:lumMod val="60000"/>
              <a:lumOff val="40000"/>
            </a:schemeClr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45">
              <a:defRPr/>
            </a:pPr>
            <a:r>
              <a:rPr lang="en-US" sz="2000" b="1" dirty="0">
                <a:solidFill>
                  <a:srgbClr val="FFFFFF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Dynamic Routing</a:t>
            </a: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8F3550E1-4F68-44CF-8F69-F9A27F7C7542}"/>
              </a:ext>
            </a:extLst>
          </p:cNvPr>
          <p:cNvSpPr/>
          <p:nvPr/>
        </p:nvSpPr>
        <p:spPr>
          <a:xfrm>
            <a:off x="3262471" y="2215970"/>
            <a:ext cx="2609488" cy="1571746"/>
          </a:xfrm>
          <a:prstGeom prst="roundRect">
            <a:avLst/>
          </a:prstGeom>
          <a:solidFill>
            <a:schemeClr val="bg1">
              <a:lumMod val="60000"/>
              <a:lumOff val="40000"/>
            </a:schemeClr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45">
              <a:defRPr/>
            </a:pPr>
            <a:r>
              <a:rPr lang="en-US" sz="2000" b="1" dirty="0">
                <a:solidFill>
                  <a:srgbClr val="FFFFFF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Portal UI Framework</a:t>
            </a: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5E7750A9-D022-4794-9CC2-D208DBAAD193}"/>
              </a:ext>
            </a:extLst>
          </p:cNvPr>
          <p:cNvSpPr/>
          <p:nvPr/>
        </p:nvSpPr>
        <p:spPr>
          <a:xfrm>
            <a:off x="6192211" y="2215970"/>
            <a:ext cx="2636708" cy="1571746"/>
          </a:xfrm>
          <a:prstGeom prst="roundRect">
            <a:avLst/>
          </a:prstGeom>
          <a:solidFill>
            <a:schemeClr val="bg1">
              <a:lumMod val="60000"/>
              <a:lumOff val="40000"/>
            </a:schemeClr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45">
              <a:defRPr/>
            </a:pPr>
            <a:r>
              <a:rPr lang="en-US" sz="2000" b="1" dirty="0">
                <a:solidFill>
                  <a:srgbClr val="FFFFFF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Granular Permissions</a:t>
            </a: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1D09781C-C891-4BBC-8C4F-9BD98B3EE91E}"/>
              </a:ext>
            </a:extLst>
          </p:cNvPr>
          <p:cNvSpPr/>
          <p:nvPr/>
        </p:nvSpPr>
        <p:spPr>
          <a:xfrm>
            <a:off x="459811" y="2217696"/>
            <a:ext cx="2482409" cy="1571746"/>
          </a:xfrm>
          <a:prstGeom prst="roundRect">
            <a:avLst/>
          </a:prstGeom>
          <a:solidFill>
            <a:schemeClr val="bg1">
              <a:lumMod val="60000"/>
              <a:lumOff val="40000"/>
            </a:schemeClr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45">
              <a:defRPr/>
            </a:pPr>
            <a:r>
              <a:rPr lang="en-US" sz="2000" b="1" dirty="0">
                <a:solidFill>
                  <a:srgbClr val="FFFFFF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Multi-Tenant</a:t>
            </a: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BDECE909-6C69-432D-BE2D-D8735E9E0892}"/>
              </a:ext>
            </a:extLst>
          </p:cNvPr>
          <p:cNvSpPr/>
          <p:nvPr/>
        </p:nvSpPr>
        <p:spPr>
          <a:xfrm>
            <a:off x="3262471" y="4235761"/>
            <a:ext cx="2609489" cy="1507878"/>
          </a:xfrm>
          <a:prstGeom prst="roundRect">
            <a:avLst/>
          </a:prstGeom>
          <a:solidFill>
            <a:schemeClr val="bg1">
              <a:lumMod val="60000"/>
              <a:lumOff val="40000"/>
            </a:schemeClr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45">
              <a:defRPr/>
            </a:pPr>
            <a:r>
              <a:rPr lang="en-US" sz="2000" b="1" dirty="0">
                <a:solidFill>
                  <a:srgbClr val="FFFFFF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Modular Architecture</a:t>
            </a:r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E26D396B-EAD0-4769-A1CA-2FAA6C8E2E60}"/>
              </a:ext>
            </a:extLst>
          </p:cNvPr>
          <p:cNvSpPr/>
          <p:nvPr/>
        </p:nvSpPr>
        <p:spPr>
          <a:xfrm>
            <a:off x="6281116" y="4226966"/>
            <a:ext cx="2609491" cy="1516673"/>
          </a:xfrm>
          <a:prstGeom prst="roundRect">
            <a:avLst/>
          </a:prstGeom>
          <a:solidFill>
            <a:schemeClr val="bg1">
              <a:lumMod val="60000"/>
              <a:lumOff val="40000"/>
            </a:schemeClr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45">
              <a:defRPr/>
            </a:pPr>
            <a:r>
              <a:rPr lang="en-US" sz="2000" b="1" dirty="0" err="1">
                <a:solidFill>
                  <a:srgbClr val="FFFFFF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Customizabl</a:t>
            </a:r>
            <a:r>
              <a:rPr lang="en-US" sz="2000" b="1" dirty="0">
                <a:solidFill>
                  <a:srgbClr val="FFFFFF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e Themes</a:t>
            </a:r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D6C6F899-7370-429E-ABD5-4421DD65BA2C}"/>
              </a:ext>
            </a:extLst>
          </p:cNvPr>
          <p:cNvSpPr/>
          <p:nvPr/>
        </p:nvSpPr>
        <p:spPr>
          <a:xfrm>
            <a:off x="9197276" y="4247475"/>
            <a:ext cx="2493330" cy="1516673"/>
          </a:xfrm>
          <a:prstGeom prst="roundRect">
            <a:avLst/>
          </a:prstGeom>
          <a:solidFill>
            <a:schemeClr val="bg1">
              <a:lumMod val="60000"/>
              <a:lumOff val="40000"/>
            </a:schemeClr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45">
              <a:defRPr/>
            </a:pPr>
            <a:r>
              <a:rPr lang="en-US" sz="2000" b="1" dirty="0">
                <a:solidFill>
                  <a:srgbClr val="FFFFFF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Headless API </a:t>
            </a:r>
            <a:br>
              <a:rPr lang="en-US" sz="2000" b="1" dirty="0">
                <a:solidFill>
                  <a:srgbClr val="FFFFFF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</a:br>
            <a:r>
              <a:rPr lang="en-US" sz="2000" b="1" dirty="0">
                <a:solidFill>
                  <a:srgbClr val="FFFFFF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&amp; Repository</a:t>
            </a:r>
          </a:p>
        </p:txBody>
      </p:sp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627BF56F-673D-46C3-9B13-1617082F5328}"/>
              </a:ext>
            </a:extLst>
          </p:cNvPr>
          <p:cNvSpPr/>
          <p:nvPr/>
        </p:nvSpPr>
        <p:spPr>
          <a:xfrm>
            <a:off x="9197276" y="2217696"/>
            <a:ext cx="2534913" cy="1570020"/>
          </a:xfrm>
          <a:prstGeom prst="roundRect">
            <a:avLst/>
          </a:prstGeom>
          <a:solidFill>
            <a:schemeClr val="bg1">
              <a:lumMod val="60000"/>
              <a:lumOff val="40000"/>
            </a:schemeClr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45">
              <a:defRPr/>
            </a:pPr>
            <a:r>
              <a:rPr lang="en-US" sz="2000" b="1" dirty="0">
                <a:solidFill>
                  <a:srgbClr val="FFFFFF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Admin User Interface</a:t>
            </a:r>
          </a:p>
        </p:txBody>
      </p:sp>
    </p:spTree>
    <p:extLst>
      <p:ext uri="{BB962C8B-B14F-4D97-AF65-F5344CB8AC3E}">
        <p14:creationId xmlns:p14="http://schemas.microsoft.com/office/powerpoint/2010/main" val="227653730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681DA98C-6DA0-4187-8801-F79AB938E04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7924" y="1199848"/>
            <a:ext cx="9462243" cy="5515428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3E62681E-3ECF-4534-947A-0265141558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4095" y="215296"/>
            <a:ext cx="10555514" cy="757313"/>
          </a:xfrm>
        </p:spPr>
        <p:txBody>
          <a:bodyPr>
            <a:normAutofit/>
          </a:bodyPr>
          <a:lstStyle/>
          <a:p>
            <a:r>
              <a:rPr lang="en-US" sz="4400" dirty="0"/>
              <a:t>Oqtane Architecture</a:t>
            </a:r>
          </a:p>
        </p:txBody>
      </p:sp>
    </p:spTree>
    <p:extLst>
      <p:ext uri="{BB962C8B-B14F-4D97-AF65-F5344CB8AC3E}">
        <p14:creationId xmlns:p14="http://schemas.microsoft.com/office/powerpoint/2010/main" val="22489194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CADD991E-767D-FE4B-82AD-96DD0E4D1B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Demo</a:t>
            </a:r>
          </a:p>
        </p:txBody>
      </p:sp>
    </p:spTree>
    <p:extLst>
      <p:ext uri="{BB962C8B-B14F-4D97-AF65-F5344CB8AC3E}">
        <p14:creationId xmlns:p14="http://schemas.microsoft.com/office/powerpoint/2010/main" val="335198322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5BBB90-B9FF-ED4A-9587-76C518C2BC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5411" y="365125"/>
            <a:ext cx="11055046" cy="1325563"/>
          </a:xfrm>
        </p:spPr>
        <p:txBody>
          <a:bodyPr/>
          <a:lstStyle/>
          <a:p>
            <a:r>
              <a:rPr lang="en-US" dirty="0"/>
              <a:t>Dynamic Application Considerations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4658FEB7-D72B-4E59-B856-5E47486FFE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4"/>
            <a:ext cx="10630857" cy="4602745"/>
          </a:xfrm>
        </p:spPr>
        <p:txBody>
          <a:bodyPr>
            <a:normAutofit/>
          </a:bodyPr>
          <a:lstStyle/>
          <a:p>
            <a:r>
              <a:rPr lang="en-US" dirty="0"/>
              <a:t>Assembly Loading (Server/Client)</a:t>
            </a:r>
          </a:p>
          <a:p>
            <a:r>
              <a:rPr lang="en-US" dirty="0"/>
              <a:t>Application Startup</a:t>
            </a:r>
          </a:p>
          <a:p>
            <a:r>
              <a:rPr lang="en-US" dirty="0"/>
              <a:t>Service Registration / Dependency Injection</a:t>
            </a:r>
          </a:p>
          <a:p>
            <a:r>
              <a:rPr lang="en-US" dirty="0"/>
              <a:t>Routing</a:t>
            </a:r>
          </a:p>
          <a:p>
            <a:r>
              <a:rPr lang="en-US" dirty="0"/>
              <a:t>Razor Component Rendering </a:t>
            </a:r>
          </a:p>
          <a:p>
            <a:r>
              <a:rPr lang="en-US" dirty="0" err="1"/>
              <a:t>Blazor</a:t>
            </a:r>
            <a:r>
              <a:rPr lang="en-US" dirty="0"/>
              <a:t> Hosting Models</a:t>
            </a:r>
          </a:p>
          <a:p>
            <a:r>
              <a:rPr lang="en-US" dirty="0"/>
              <a:t>Deployment</a:t>
            </a:r>
          </a:p>
        </p:txBody>
      </p:sp>
    </p:spTree>
    <p:extLst>
      <p:ext uri="{BB962C8B-B14F-4D97-AF65-F5344CB8AC3E}">
        <p14:creationId xmlns:p14="http://schemas.microsoft.com/office/powerpoint/2010/main" val="231566535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5BBB90-B9FF-ED4A-9587-76C518C2BC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Assembly Loading (Server)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70CDB7-B0E7-4EE8-A04B-DCB49C7CE8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4"/>
            <a:ext cx="10630857" cy="4602745"/>
          </a:xfrm>
        </p:spPr>
        <p:txBody>
          <a:bodyPr>
            <a:normAutofit/>
          </a:bodyPr>
          <a:lstStyle/>
          <a:p>
            <a:r>
              <a:rPr lang="en-US" dirty="0"/>
              <a:t>.NET Core does not automatically load assemblies unless they are statically linked ( </a:t>
            </a:r>
            <a:r>
              <a:rPr lang="en-US" dirty="0" err="1"/>
              <a:t>ie</a:t>
            </a:r>
            <a:r>
              <a:rPr lang="en-US" dirty="0"/>
              <a:t>. tightly coupled ) to your main application</a:t>
            </a:r>
          </a:p>
          <a:p>
            <a:r>
              <a:rPr lang="en-US" b="1" dirty="0"/>
              <a:t>A dynamic application needs to dynamically load its loosely coupled assemblies</a:t>
            </a:r>
          </a:p>
          <a:p>
            <a:r>
              <a:rPr lang="en-US" dirty="0"/>
              <a:t>.NET Core provides methods for loading assemblies into the default </a:t>
            </a:r>
            <a:r>
              <a:rPr lang="en-US" dirty="0" err="1"/>
              <a:t>AppDomain</a:t>
            </a:r>
            <a:r>
              <a:rPr lang="en-US" dirty="0"/>
              <a:t> ( </a:t>
            </a:r>
            <a:r>
              <a:rPr lang="en-US" dirty="0" err="1"/>
              <a:t>ie</a:t>
            </a:r>
            <a:r>
              <a:rPr lang="en-US" dirty="0"/>
              <a:t>. </a:t>
            </a:r>
            <a:r>
              <a:rPr lang="en-US" dirty="0" err="1"/>
              <a:t>AssemblyLoadContext</a:t>
            </a:r>
            <a:r>
              <a:rPr lang="en-US" dirty="0"/>
              <a:t> )</a:t>
            </a:r>
          </a:p>
          <a:p>
            <a:r>
              <a:rPr lang="en-US" dirty="0"/>
              <a:t>Oqtane uses conventions to identify assemblies in the /bin and load them during startup</a:t>
            </a:r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A9F8F39-BCEC-4575-86B6-9F510580321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305" y="1647574"/>
            <a:ext cx="11693676" cy="4845301"/>
          </a:xfrm>
          <a:prstGeom prst="rect">
            <a:avLst/>
          </a:prstGeom>
        </p:spPr>
      </p:pic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5691BB89-3F52-420A-9D1C-A3A8F0623F87}"/>
              </a:ext>
            </a:extLst>
          </p:cNvPr>
          <p:cNvCxnSpPr/>
          <p:nvPr/>
        </p:nvCxnSpPr>
        <p:spPr>
          <a:xfrm>
            <a:off x="2446867" y="3966634"/>
            <a:ext cx="3382433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E90B8DF2-8A36-4B9D-8AE4-BF8E68ADD5D6}"/>
              </a:ext>
            </a:extLst>
          </p:cNvPr>
          <p:cNvCxnSpPr/>
          <p:nvPr/>
        </p:nvCxnSpPr>
        <p:spPr>
          <a:xfrm>
            <a:off x="2446867" y="4754034"/>
            <a:ext cx="3382433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65135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5BBB90-B9FF-ED4A-9587-76C518C2BC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Assembly Loading (Client)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70CDB7-B0E7-4EE8-A04B-DCB49C7CE8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4"/>
            <a:ext cx="10630857" cy="4602745"/>
          </a:xfrm>
        </p:spPr>
        <p:txBody>
          <a:bodyPr>
            <a:normAutofit fontScale="92500"/>
          </a:bodyPr>
          <a:lstStyle/>
          <a:p>
            <a:r>
              <a:rPr lang="en-US" dirty="0"/>
              <a:t>When running on </a:t>
            </a:r>
            <a:r>
              <a:rPr lang="en-US" dirty="0" err="1"/>
              <a:t>Blazor</a:t>
            </a:r>
            <a:r>
              <a:rPr lang="en-US" dirty="0"/>
              <a:t> </a:t>
            </a:r>
            <a:r>
              <a:rPr lang="en-US" dirty="0" err="1"/>
              <a:t>WebAssembly</a:t>
            </a:r>
            <a:r>
              <a:rPr lang="en-US" dirty="0"/>
              <a:t>, assemblies need to be downloaded from the server to the client browser</a:t>
            </a:r>
          </a:p>
          <a:p>
            <a:r>
              <a:rPr lang="en-US" dirty="0"/>
              <a:t>By default, </a:t>
            </a:r>
            <a:r>
              <a:rPr lang="en-US" dirty="0" err="1"/>
              <a:t>Blazor</a:t>
            </a:r>
            <a:r>
              <a:rPr lang="en-US" dirty="0"/>
              <a:t> only downloads assemblies which are statically linked to your main </a:t>
            </a:r>
            <a:r>
              <a:rPr lang="en-US" dirty="0" err="1"/>
              <a:t>Blazor</a:t>
            </a:r>
            <a:r>
              <a:rPr lang="en-US" dirty="0"/>
              <a:t> application</a:t>
            </a:r>
          </a:p>
          <a:p>
            <a:r>
              <a:rPr lang="en-US" b="1" dirty="0"/>
              <a:t>A dynamic application needs to download its loosely coupled assemblies and load them into the client </a:t>
            </a:r>
            <a:r>
              <a:rPr lang="en-US" b="1" dirty="0" err="1"/>
              <a:t>AppDomain</a:t>
            </a:r>
            <a:endParaRPr lang="en-US" b="1" dirty="0"/>
          </a:p>
          <a:p>
            <a:r>
              <a:rPr lang="en-US" dirty="0" err="1"/>
              <a:t>Blazor</a:t>
            </a:r>
            <a:r>
              <a:rPr lang="en-US" dirty="0"/>
              <a:t> provides methods for downloading assemblies ( </a:t>
            </a:r>
            <a:r>
              <a:rPr lang="en-US" dirty="0" err="1"/>
              <a:t>ie</a:t>
            </a:r>
            <a:r>
              <a:rPr lang="en-US" dirty="0"/>
              <a:t>. </a:t>
            </a:r>
            <a:r>
              <a:rPr lang="en-US" dirty="0" err="1"/>
              <a:t>http.GetByteArrayAsync</a:t>
            </a:r>
            <a:r>
              <a:rPr lang="en-US" dirty="0"/>
              <a:t>() )</a:t>
            </a:r>
          </a:p>
          <a:p>
            <a:r>
              <a:rPr lang="en-US" dirty="0"/>
              <a:t>Oqtane packages any loosely coupled assemblies into a ZIP file and downloads them to the client where they are loaded into the </a:t>
            </a:r>
            <a:r>
              <a:rPr lang="en-US" dirty="0" err="1"/>
              <a:t>AppDomain</a:t>
            </a:r>
            <a:endParaRPr lang="en-US" dirty="0"/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4C8A8E5-640A-4953-A380-15FA613896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0457" y="1445653"/>
            <a:ext cx="11771086" cy="5362686"/>
          </a:xfrm>
          <a:prstGeom prst="rect">
            <a:avLst/>
          </a:prstGeom>
        </p:spPr>
      </p:pic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97630284-9B46-4F82-99D3-1968C74D984C}"/>
              </a:ext>
            </a:extLst>
          </p:cNvPr>
          <p:cNvCxnSpPr>
            <a:cxnSpLocks/>
          </p:cNvCxnSpPr>
          <p:nvPr/>
        </p:nvCxnSpPr>
        <p:spPr>
          <a:xfrm>
            <a:off x="2994502" y="2866339"/>
            <a:ext cx="4607076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847766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69;p15">
            <a:extLst>
              <a:ext uri="{FF2B5EF4-FFF2-40B4-BE49-F238E27FC236}">
                <a16:creationId xmlns:a16="http://schemas.microsoft.com/office/drawing/2014/main" id="{0C5BAD8E-ADC6-4930-ADF4-F4D0CB584546}"/>
              </a:ext>
            </a:extLst>
          </p:cNvPr>
          <p:cNvSpPr txBox="1">
            <a:spLocks/>
          </p:cNvSpPr>
          <p:nvPr/>
        </p:nvSpPr>
        <p:spPr>
          <a:xfrm>
            <a:off x="311699" y="156768"/>
            <a:ext cx="11662805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-US" sz="6000" b="1" dirty="0">
                <a:solidFill>
                  <a:schemeClr val="tx1"/>
                </a:solidFill>
              </a:rPr>
              <a:t>Shaun Walker</a:t>
            </a:r>
          </a:p>
        </p:txBody>
      </p:sp>
      <p:pic>
        <p:nvPicPr>
          <p:cNvPr id="5" name="Picture 4" descr="Shaun Walker">
            <a:extLst>
              <a:ext uri="{FF2B5EF4-FFF2-40B4-BE49-F238E27FC236}">
                <a16:creationId xmlns:a16="http://schemas.microsoft.com/office/drawing/2014/main" id="{2598F82F-57D4-46E1-9686-F28C320AA7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33379" y="1349981"/>
            <a:ext cx="2960762" cy="2960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http://www.dotnetfoundation.org/Media/dotnet_logo.png">
            <a:extLst>
              <a:ext uri="{FF2B5EF4-FFF2-40B4-BE49-F238E27FC236}">
                <a16:creationId xmlns:a16="http://schemas.microsoft.com/office/drawing/2014/main" id="{329A21B8-82A2-445B-B6C5-5AF6BAF584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2268" y="3550444"/>
            <a:ext cx="1270497" cy="12704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EFD9B96-4663-41A9-B805-58AD304C401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86025" y="3750108"/>
            <a:ext cx="2226445" cy="893094"/>
          </a:xfrm>
          <a:prstGeom prst="rect">
            <a:avLst/>
          </a:prstGeom>
          <a:ln w="25400">
            <a:solidFill>
              <a:schemeClr val="tx1"/>
            </a:solidFill>
          </a:ln>
          <a:effectLst>
            <a:softEdge rad="0"/>
          </a:effectLst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F32E8D53-9219-46ED-A7C5-BB788C7235C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06444" y="5245311"/>
            <a:ext cx="835855" cy="1182428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0C1B628D-89D8-48C7-9331-4EB85C84520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066994" y="5248504"/>
            <a:ext cx="937832" cy="123573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E9EC7829-AA7F-4D0D-9542-3D065638912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129521" y="5227081"/>
            <a:ext cx="903601" cy="1183285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37367CFE-4F26-4A38-8FC4-3E87055FF6F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139981" y="5238557"/>
            <a:ext cx="897547" cy="1207413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60BB8303-99A2-4CBF-9C7F-FFD99DEE8514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148506" y="5227081"/>
            <a:ext cx="897545" cy="1218889"/>
          </a:xfrm>
          <a:prstGeom prst="rect">
            <a:avLst/>
          </a:prstGeom>
        </p:spPr>
      </p:pic>
      <p:pic>
        <p:nvPicPr>
          <p:cNvPr id="27" name="Picture 2" descr="WROX Professional DNN7 Open Source .NET CMS Platform">
            <a:extLst>
              <a:ext uri="{FF2B5EF4-FFF2-40B4-BE49-F238E27FC236}">
                <a16:creationId xmlns:a16="http://schemas.microsoft.com/office/drawing/2014/main" id="{E8197A48-3ABD-4065-806C-0F3DF0B9C8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5411" y="5213737"/>
            <a:ext cx="918078" cy="1270497"/>
          </a:xfrm>
          <a:prstGeom prst="rect">
            <a:avLst/>
          </a:prstGeom>
          <a:noFill/>
          <a:ln w="3175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Google Shape;70;p15">
            <a:extLst>
              <a:ext uri="{FF2B5EF4-FFF2-40B4-BE49-F238E27FC236}">
                <a16:creationId xmlns:a16="http://schemas.microsoft.com/office/drawing/2014/main" id="{F05EAE1D-9C93-4079-B176-4474EC5E15E4}"/>
              </a:ext>
            </a:extLst>
          </p:cNvPr>
          <p:cNvSpPr txBox="1">
            <a:spLocks/>
          </p:cNvSpPr>
          <p:nvPr/>
        </p:nvSpPr>
        <p:spPr>
          <a:xfrm>
            <a:off x="361401" y="1279643"/>
            <a:ext cx="7358157" cy="195259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12700"/>
            <a:r>
              <a:rPr lang="en-US" sz="2400" b="1" dirty="0">
                <a:solidFill>
                  <a:schemeClr val="tx1"/>
                </a:solidFill>
              </a:rPr>
              <a:t>Creator of </a:t>
            </a:r>
            <a:r>
              <a:rPr lang="en-US" sz="2400" b="1" dirty="0" err="1">
                <a:solidFill>
                  <a:schemeClr val="tx1"/>
                </a:solidFill>
              </a:rPr>
              <a:t>DotNetNuke</a:t>
            </a:r>
            <a:endParaRPr lang="en-US" sz="2400" b="1" dirty="0">
              <a:solidFill>
                <a:schemeClr val="tx1"/>
              </a:solidFill>
            </a:endParaRPr>
          </a:p>
          <a:p>
            <a:pPr marL="12700"/>
            <a:r>
              <a:rPr lang="en-US" sz="2400" b="1" dirty="0">
                <a:solidFill>
                  <a:schemeClr val="tx1"/>
                </a:solidFill>
              </a:rPr>
              <a:t>Microsoft MVP</a:t>
            </a:r>
          </a:p>
          <a:p>
            <a:pPr marL="12700"/>
            <a:r>
              <a:rPr lang="en-US" sz="2400" b="1" dirty="0">
                <a:solidFill>
                  <a:schemeClr val="tx1"/>
                </a:solidFill>
              </a:rPr>
              <a:t>ASP Insider</a:t>
            </a:r>
          </a:p>
          <a:p>
            <a:pPr marL="12700"/>
            <a:r>
              <a:rPr lang="en-US" sz="2400" b="1" dirty="0">
                <a:solidFill>
                  <a:schemeClr val="tx1"/>
                </a:solidFill>
              </a:rPr>
              <a:t>Creator of </a:t>
            </a:r>
            <a:r>
              <a:rPr lang="en-US" sz="2400" b="1" dirty="0" err="1">
                <a:solidFill>
                  <a:schemeClr val="tx1"/>
                </a:solidFill>
              </a:rPr>
              <a:t>Oqtane</a:t>
            </a:r>
            <a:endParaRPr lang="en-US" sz="2400" b="1" dirty="0">
              <a:solidFill>
                <a:schemeClr val="tx1"/>
              </a:solidFill>
            </a:endParaRPr>
          </a:p>
          <a:p>
            <a:pPr marL="12700"/>
            <a:r>
              <a:rPr lang="en-US" sz="2400" b="1" dirty="0">
                <a:solidFill>
                  <a:schemeClr val="tx1"/>
                </a:solidFill>
              </a:rPr>
              <a:t>Chair of .NET Foundation Project Committee</a:t>
            </a:r>
          </a:p>
        </p:txBody>
      </p:sp>
      <p:pic>
        <p:nvPicPr>
          <p:cNvPr id="31" name="Picture 30">
            <a:extLst>
              <a:ext uri="{FF2B5EF4-FFF2-40B4-BE49-F238E27FC236}">
                <a16:creationId xmlns:a16="http://schemas.microsoft.com/office/drawing/2014/main" id="{5E89C2AD-7095-4AD7-A839-95526FD9D0C3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25360" y="5291781"/>
            <a:ext cx="845929" cy="1192453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48F6A46D-4CA5-4988-BFB9-CC9DF711AA96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055883" y="5256024"/>
            <a:ext cx="947848" cy="1233221"/>
          </a:xfrm>
          <a:prstGeom prst="rect">
            <a:avLst/>
          </a:prstGeom>
        </p:spPr>
      </p:pic>
      <p:pic>
        <p:nvPicPr>
          <p:cNvPr id="35" name="Picture 2" descr="Image result for cognizant softvision">
            <a:extLst>
              <a:ext uri="{FF2B5EF4-FFF2-40B4-BE49-F238E27FC236}">
                <a16:creationId xmlns:a16="http://schemas.microsoft.com/office/drawing/2014/main" id="{74DE1C85-01E9-4375-AA5E-DF2EE1B19F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33379" y="5664371"/>
            <a:ext cx="2986766" cy="8094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7" name="Google Shape;70;p15">
            <a:extLst>
              <a:ext uri="{FF2B5EF4-FFF2-40B4-BE49-F238E27FC236}">
                <a16:creationId xmlns:a16="http://schemas.microsoft.com/office/drawing/2014/main" id="{3C828AF1-E76E-4C4F-B834-39A0252E4D6A}"/>
              </a:ext>
            </a:extLst>
          </p:cNvPr>
          <p:cNvSpPr txBox="1">
            <a:spLocks/>
          </p:cNvSpPr>
          <p:nvPr/>
        </p:nvSpPr>
        <p:spPr>
          <a:xfrm>
            <a:off x="8595155" y="4608357"/>
            <a:ext cx="3436875" cy="1240629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12700"/>
            <a:r>
              <a:rPr lang="en-US" sz="2400" dirty="0">
                <a:solidFill>
                  <a:schemeClr val="tx1"/>
                </a:solidFill>
              </a:rPr>
              <a:t>Technical Director &amp;</a:t>
            </a:r>
            <a:br>
              <a:rPr lang="en-US" sz="2400" dirty="0">
                <a:solidFill>
                  <a:schemeClr val="tx1"/>
                </a:solidFill>
              </a:rPr>
            </a:br>
            <a:r>
              <a:rPr lang="en-US" sz="2400" dirty="0">
                <a:solidFill>
                  <a:schemeClr val="tx1"/>
                </a:solidFill>
              </a:rPr>
              <a:t>Enterprise </a:t>
            </a:r>
            <a:r>
              <a:rPr lang="en-US" sz="2400" dirty="0" err="1">
                <a:solidFill>
                  <a:schemeClr val="tx1"/>
                </a:solidFill>
              </a:rPr>
              <a:t>Guildmaster</a:t>
            </a:r>
            <a:endParaRPr lang="en-US" sz="2400" b="1" dirty="0">
              <a:solidFill>
                <a:schemeClr val="tx1"/>
              </a:solidFill>
            </a:endParaRPr>
          </a:p>
        </p:txBody>
      </p:sp>
      <p:pic>
        <p:nvPicPr>
          <p:cNvPr id="39" name="Picture 38">
            <a:extLst>
              <a:ext uri="{FF2B5EF4-FFF2-40B4-BE49-F238E27FC236}">
                <a16:creationId xmlns:a16="http://schemas.microsoft.com/office/drawing/2014/main" id="{B76B816D-A1E9-4D83-83CB-4D95FEFEFFA8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5686525" y="3556074"/>
            <a:ext cx="1266300" cy="1254822"/>
          </a:xfrm>
          <a:prstGeom prst="rect">
            <a:avLst/>
          </a:prstGeom>
        </p:spPr>
      </p:pic>
      <p:pic>
        <p:nvPicPr>
          <p:cNvPr id="41" name="Picture 2" descr="data:image/jpeg;base64,/9j/4AAQSkZJRgABAQAAAQABAAD/2wCEAAkGBw0NDQ0NDQ0NDQ0NDQ4NDQ0NDQ8NDQ0OFREZFhURFRUYHSgsGBoxGxMVITEhJjUrLjozFyAzODMsQygtOisBCgoKDg0OGhAQGi0gICYrKy0tLSstLS0rLS0tLSstLS0vLS0tKy0tLS0tLS0rLS0tKy0tLS0tLS0tLS0tLSstLf/AABEIAKgBKwMBEQACEQEDEQH/xAAcAAEBAAMBAQEBAAAAAAAAAAAABwEFBgQDAgj/xABBEAACAgEBBAYGBgkCBwAAAAAAAQIDBBEFBgdzEhMhMWGyMzVBUYGzIjI0cZGhI0JScpKiscHCFCUVJFNiY4LR/8QAGwEBAAIDAQEAAAAAAAAAAAAAAAEFAwQGAgf/xAA2EQEAAQMBBAkDAwQBBQAAAAAAAQIDBBEFBjNxEiExMjRRgbHBEyJBYXLRFCORoeEkQlJT8f/aAAwDAQACEQMRAD8A5Eo314AAAAAAAAAdBw+9cYHNn8mZmx+JCo254G56e6/ls+cAAAAAAAAAAAAAAAAAAAm3Gn0GFz7PIaWb3Y5un3X49fL5Sk0HbgAAAAAAAADAeZZD0AAAAAAAAAOg4fv/AHjA5s/lTM2PxIVO24/6G56e6+xnqWz5uzqgGqAaoBqgGqAar3gNUA1QDVANUA1QDVANUA1QDVANQJtxol+hwefb5EaWZ3Y5un3Xj+/Xy+UqNB24AAAAAAAAAwHmWQ9AAAAAAAAADf7get8Hmz+VMzY/EhU7b8Fc9PdeC2fOWQMEJAgABIAJHlzc+qh0qyXRd90aK/8AusabS/lZ5mqI7Xu3aquRPRjsjWeT1EvHWAAMkjAAhASkAnXGX0ODzrfIjTzO7Dpt2ONXy+UtK92oAAAAAAAAAwS8yyQ9AAAAAAAAADf7get8Hmz+VMzY/EhU7b8Fc9PdeC2fOgAQAAICdUhAASrizteSzMSiqWjxIrJfhc5fQ+KUNf8A2NDKuTFURH4ddu7hxVYuV1x3vt9FL2XmxycejIh9W6qFq8OlHVo3qJ1piXK37U2rlVE/iZh6j0xhAAAAAkAJ1xl9Dg863yI0szsh027HGr5fKWmg7UAAAAAAAAAYJeZZIegAAAAAAAABv9wPW+BzZ/KmZsfiQqdt+CuenuvBbS+dBABAEgQ820M6rGqldfLoVQcVKejajrJJN6ezV95EzERrLJbtVXKopojWX1ovhbCNlc42QktYzg1KMl4NExMT2IromiejVGkv1OainJvRRTbb7kl3sa6IiJmdIfzzt/aLzMzJyW9VbbJw8K19GC/hSKe5V0q5l9N2fj/0+PRb8o6+aocJtpq3BnjSf08SxpLXt6qesov8ekvgb+LXrRp5OQ3ixvp5P1Ijqqj/AG7g2nPvHPauOsiGJ1sXkTUpKqL6UlFLVuWn1V9556Ua6M30Ln0/qaT0fN7CWIJAAAIE64y+hwedb5EaeZ2Q6bdjjV8vlLTQdqAAAAAAAAAMB5lkPQAAAAAAAAA3+4HrfA5s/lTM2PxIVO2/BXPT3XgtpfOggAAAIa7ePE/1GDl0/wDUx7Uv3ui2n+KR4uU9KmYbOHcm3for8phCdi7dzMFqWLfOtPRyr+tVP74Ps+PeVdF2qjsfRcrZ+PlR/cp9fy3+1+Iebl4ssZwqqdi6F1tfS6U4e2KT+rr8TNVlVVU6K3G3esWb31dZnTsiXIGqv2z3e25fs7IWRRo3p0LK5a9C2D/Vf4d5kt3JtzrDSz8G3mW+hX6T5N1triDtHKThXKOJW+xqjXrGvGx9q+Ghlrya6v0V+Ju/jWZ1r++f17P8NlwhxnPMysiWsnXSodJ6tuVk9W2/f9D8z3iRrVMy095a4os0Wo6omdf8Kwb7jQJABKAJTrjL6DBf/mt8iNPM7sc3Tbscavl8paV7tQAAAAAAAABgPOjIegAAAAAAAAB0G4HrfA5s/lTM2PxIVO2/BXPT3XctpfOggAAAlA0n2PufY/uIT2db+b9oU9VffV3dVdbXp+7Nr+xTVxpVL6ni19OzTV5xHs+B5bAAAAVfg7RpiZVvtsyFDXwhBf3kyww4+zVw+8teuRTT5QoBtucAAAASJ3xl+z4XPs8hpZndjm6bdjj18vlLDQdqAAAAAAAAAAAAAAAAAAAAA6DcD1vg82fypmbH4kKnbfgrnp7rvoW0vnIyEgDUkSbYfECzHzMiOS5XYVuTdKLX0p46dj0cf2o6ez8DQt5Olc69jsMnYMXMeiu134iPXqVTFya7q4W1TjZXYlKE4PWMk/amb0TExrDka6KqKujVGkoPvrV1e1c+Omn/ADDl/ElL/Iqb8aXJfR9kV9LCtz+jSmJZAAAEStfC6no7Jpemjssum/H9I0n+CLTFp/tw+e7eq6WdV6exvpvnVs6Lpq6N2ZJdlev0Kk/1rP7LvfgL1+KI0jtRszZFzMqiqrqo8/4fDhfta3Lxcl32Oy6OVJylJ6voyjFrRexd6S8Bj3JridXvbuJRjXqYojSOi7MzqUAATvjL9nwufZ5DTzO7HN027HHr/b8pYaDtAJAAAAAAAAAAAAAAAAAAAA6DcD1xgc2fypmbH4kKnbfgrnp7ruW0vnTQ7xb1UbNsqjk1X9Xcm4XVxjOCkn2xa1TT00ZhuXYon7m/hbOuZcT9KY1j8T2vjjb97Is7syMH7ra7K9Pi1oRGRbn8slzY2bR229eWkvhvBvrs+rEvlRl03XOuUaq6p9OTsa0Xd3LV66si5foinqnV6xNk5Ny9TFVExGvXr5IkloVb6LERDot0t7MjZk9FrbjTettDf88PdL8mZ7N+bc6fhU7T2TbzKelHVX5vnvvmU5O0LcnHn06r66Zp6aNPq1Fxa9j1iRfqiqvWOyXrY9q5axot3I0mJlojCtQAAA71b6rC2ViYWHpLK6nW23vjjuTctF759v3L8jc/qOhbimO1ysbGqysyu9d6qNez8z/w4S2yU5SnOTnOTcpSk25Sb722+805nXrl09FFNFMU0xpEfh1/DPb9ODk3QybFXTkVx/SS16ELIPs192qk+3wRtY1yKZ61DvBg3Mi3TVajWafZSrd8dkwWrz8d/uS6x/hHU3frW4/Lk6dmZdU6Rbn2avJ4j7Mi1Gl5GTOTUYxqpkulJ9iS6entMf8AU0dkNunYWXpNVcRTH6z/AA66uTcYtxcW0m4vRuL07jYU86ROnanvGX7Phc+zyGnmd2Obpd2ONXy+UsNB2oAAAAAAAAAAAAAAAAAAAADf7geuMDmz+VMzY/EhU7b8Fc9PdeC2l86aTfHYi2hg3UJLrUusob7NLY93b7E+1P7zFdt9OmYb2zsucbIpr/HZPJA2mm00002mn2NNd6ZUaPpVNUVR0oA9gAIAASAAAAAACAJdtws2J/qMuWXZHWrE06OvdK+S+j+C7fijaxLetXS8nN7xZn07UWaZ66vb/lYSycQnfGX7Phc+zyGlmd2Obpt2OPXy+UsNB2oAAAAAAAAAAAAAAAAAAAADf7geuMDmz+VMzY/EhU7b8FX6e68FtL50ECH8R9mLF2na4rSvISyIpdylJtTX8Sb+JWZNHRr5voGwcib2LET209X8OYNddgAAAAAAAAAAAwwLzuNstYezcatrSdkOvt9/Tn26fBaL4FtZo6NGj5ptTJnIyq6vx2R6N+ZlenfGX7Phc+zyGlmd2Obpt2OPXy+UsNB2oAAAAAAAAAAAAAAAAAAAADoNwPXGBzZ/KmZsfiQqdt+Cuenuu5bS+dNHtnezAwZurJtnCxLVQVNknJe+L00a+JirvUUd5vYuzcjJ67VOsc4SPfXeL/ieUrYQddVcOqqUvrtatuUvd2vuK69di5VrDt9k7Pqw7M01TrMzq0BhWwAAAAAAAAAAAMNESidFa3c4jYToqrzHLHtrhGEpKEp1T0WnSTWund3MsreTRMaS4bO2BkU3JqtfdE9f6u4xMmF1cLa23Ca6UXKMoNr36SSZtROsaqGuiaKppnthwPGX7Phc+zyGnm92Obo92OPX+35Sw0HaASAAAAAAAAAAAAAAAAAAABv9wPW+BzZ/KmZsfiQqdt+Cr9PdeC2l86a7bmxMbPq6nJrU13wmuyyuX7UZew8V24rjSWxjZd3Gr6dudPaUc3s3Pydmyc3rdit/RyIr6vuVi/Vfj3FbesVUTrHY7rZu2LWV9tX21eXnyc4YFyAAAAAAAAAAAD7YeLbfZGmmuVts3pGEFq3/APF4nqmmZnSGG9ft2aelXOkKvufw/qxejkZvRvyFpKNf1qaH/lLx7vd7ywtY0U9dTidpbcuZH2Wvtp/3LujZUCd8Zfs+Fz7PIaeZ3Y5um3Y41f7flLDQdoBIAAAAAAAAAAAAAAAAAAAG/wBwPXGBzJ/KmZsfiQqdt+CuenuvBbS+dAH5srjOMoyipRknGUZJOLT9jRExExpJEzTOsTpKZ738OdOlkbNWq7ZTxNfzqf8Ai/h7jSvYv/dQ6vZm39NLeT2fif5TeSabi01KLcZRaacWu9Nexmj2OupqiqIqjrhgPQAAAAAAABut2t2cradnRpXQqi9LMiafVw8F+1LwX5GW1ZquT1dis2htSzh09fXP4hZN292sXZtfRojrZJJWXz0dtnx9i8F2FlbtU0djg83PvZdfSuT1eXk3JkaQEp3xl+z4XPs8hp5ndjm6bdjj1/t+UsNB2gEgAAAAAAAAAAAAAAAAAAAb/cD1vgc2fypmbH4kKnbfgrnp7rwWz50EAEAS5fe3czH2inZHSjLS7Lorsn2d1i/WXj3mG7Yi5+krXZ+1ruJOnbT5fwje1dnXYd88e9JW1tdLoyUotPtTT92hW10TRVpLvcXKoybUXKOyXkPDZAAAIAkA7ncncN5sYZeXLo4su2uqEvp3L3tr6sez7/uNuzjdL7qpcztbbn0ZmzZj7vzPkrOLjV01xqqhGuuC6MIQSjGK8EWEREdUOMrrrrqmqudZfUl5ABAnfGT7Phc+zyGnmd2Obpt2OPX+35Sw0HaASAAAAAAAAAAAAAAAAAAABv8AcD1vgcyfypmbH4kKnbfgrnp7rwWz50EAACHk2tlzox7ba6rL7Ix/R1Vxcpzm+yK7PZq+1kVTpEzDLZtxcuRTVOkfmZSKG4+2cy2d19Uap2zc5zvtitZN9v0Y9JorpsXa51l28bawca3Fu3MzEeUf/G5wuFM+x5GbFe+NFTf80n/YyU4f/lLRu7z/APrt/wCZb7C4bbLq0dkbshr222tL8I6GenFtwrL28GZX3ZinlDj+KuzMbEsw4Y1FdEZU2uSrio9JqS0bftNbJoimqmKYXe7+RdvUXJuVTVpp+XeX7kbKvhFyxIQk4puVLlU9dO/6LNr6FuqOxz1O1sy1VPRrmefW0ebwrxZaujKvqfsVihbFf0Ziqw6Z7JWFrea/HVXTE/6aHN4YbQr1dNuPevd0pVTfwaa/MwziV/hZWt5cerqrpmP9uh4c07RwZTwczFuhTNyspt+jZXXP9aDlFtJPvXjr7zYxoro+2qFTtuvFydL9mqNfzHZLvjZhz4AAATvjJ9nwufZ5DTzO7HN027HHr/b8pYaDtQAAAAAAAAAAwBkAAAAAAAABv9wPW+BzZ/KmZsfiQqdt+CuenuvBbPnIQkABAEgAABKeNHpsLkXeaJo5nepdfuzw7voqdH1IfuR/obtPY5KvvTzl+yXkAEgQAAABOuMvoMHnW+RGnmd2Obpt2ONXy+UtNF2oQAAAAAAAAQAAlgDIAAAAAAAG/wBwPW+BzZ/KmZsfiQqdt+Cr9PdeC2fOgAQgABIAABCU8aPT4fIu80TSzO9S7Ddnh3fRU6PqQ/cj/Q3KexyVfennL9kvIAJAgAAACdcZfQ4POt8iNTM7tLpt2ONXy+UtK92oAAAAAAAAAwHmWQ9AGAMgAAAAAA3/AA/9cYHNn8qZmx+JCp234K56e68Fq+chKQgCQAaACACEp40emwuRd5omjl96l1+7PDu+ip0fUh+5H+hu09jk6+9POX7JeQAAAAAAE64y+hwedb5EamZ3aXTbscavl8paV7tQDAGQAAAAAwADzLIegAAAAAAAABv9wPW+BzZ/KmZsfiQqdt+CuenuvBbPnIQkAEgQBIACB5M7ZeLkuMsjHovcE1F21QscU+9LVeCIqpie2GW3fuW40oqmOUvWkSxAAAAAEgAIE64y+hwedb5EamZ3YdNuxxq+XylpXu1AAAAAAAAAGA8yyHoAwBkABgDIAAB0HD9f7xgc2fypmbH4kKnbfgq/T3Xrq/EtnzjVnqwasdX4kGp1fiDU6vxBqdX4kmrPV+INWOr8QanV+INTqwas9WDU6sGp1fiDU6vxBqdX4g1Y6vxBqdX4g1TnjPHSjC51vkRpZndh0+68/wB+vl8pWaDtgAAAAAAAABgPMv/Z">
            <a:extLst>
              <a:ext uri="{FF2B5EF4-FFF2-40B4-BE49-F238E27FC236}">
                <a16:creationId xmlns:a16="http://schemas.microsoft.com/office/drawing/2014/main" id="{138C97F4-7BDA-4D07-BCFD-68C8FBB3B4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401" y="3824344"/>
            <a:ext cx="1395359" cy="784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4" name="Picture 43">
            <a:extLst>
              <a:ext uri="{FF2B5EF4-FFF2-40B4-BE49-F238E27FC236}">
                <a16:creationId xmlns:a16="http://schemas.microsoft.com/office/drawing/2014/main" id="{200EA105-0137-4CD4-9D95-229030CECC9D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4477147" y="3563154"/>
            <a:ext cx="1390844" cy="1267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851440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5BBB90-B9FF-ED4A-9587-76C518C2BC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Application Startup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70CDB7-B0E7-4EE8-A04B-DCB49C7CE8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4"/>
            <a:ext cx="10630857" cy="4602745"/>
          </a:xfrm>
        </p:spPr>
        <p:txBody>
          <a:bodyPr>
            <a:normAutofit/>
          </a:bodyPr>
          <a:lstStyle/>
          <a:p>
            <a:r>
              <a:rPr lang="en-US" dirty="0"/>
              <a:t>.NET Core requires that configuration be defined in a Startup class in your main application</a:t>
            </a:r>
          </a:p>
          <a:p>
            <a:r>
              <a:rPr lang="en-US" b="1" dirty="0"/>
              <a:t>A dynamic application must provide the ability for third parties to dynamically provide additional configuration information during startup</a:t>
            </a:r>
          </a:p>
          <a:p>
            <a:r>
              <a:rPr lang="en-US" dirty="0"/>
              <a:t>Oqtane defines an interface which emulates the .NET Core startup characteristics ( </a:t>
            </a:r>
            <a:r>
              <a:rPr lang="en-US" dirty="0" err="1"/>
              <a:t>ie</a:t>
            </a:r>
            <a:r>
              <a:rPr lang="en-US" dirty="0"/>
              <a:t>. </a:t>
            </a:r>
            <a:r>
              <a:rPr lang="en-US" dirty="0" err="1"/>
              <a:t>ConfigureServices</a:t>
            </a:r>
            <a:r>
              <a:rPr lang="en-US" dirty="0"/>
              <a:t>(), Configure() ). </a:t>
            </a:r>
          </a:p>
          <a:p>
            <a:r>
              <a:rPr lang="en-US" dirty="0"/>
              <a:t>Third parties can implement this interface and the logic will be executed during startup.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0924035-71EA-4BC2-871B-13627C211B1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1627" y="1690688"/>
            <a:ext cx="11683999" cy="4441715"/>
          </a:xfrm>
          <a:prstGeom prst="rect">
            <a:avLst/>
          </a:prstGeom>
        </p:spPr>
      </p:pic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E67ECD92-ADA5-4CE8-B658-C7EB71C233DA}"/>
              </a:ext>
            </a:extLst>
          </p:cNvPr>
          <p:cNvCxnSpPr>
            <a:cxnSpLocks/>
          </p:cNvCxnSpPr>
          <p:nvPr/>
        </p:nvCxnSpPr>
        <p:spPr>
          <a:xfrm>
            <a:off x="2522229" y="3436536"/>
            <a:ext cx="1306193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128851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5BBB90-B9FF-ED4A-9587-76C518C2BC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Service Registration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70CDB7-B0E7-4EE8-A04B-DCB49C7CE8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4"/>
            <a:ext cx="10630857" cy="4602745"/>
          </a:xfrm>
        </p:spPr>
        <p:txBody>
          <a:bodyPr>
            <a:normAutofit/>
          </a:bodyPr>
          <a:lstStyle/>
          <a:p>
            <a:r>
              <a:rPr lang="en-US" dirty="0"/>
              <a:t>In order to support dependency injection, .NET Core requires that dependencies be registered in a Startup class in your main application</a:t>
            </a:r>
          </a:p>
          <a:p>
            <a:r>
              <a:rPr lang="en-US" b="1" dirty="0"/>
              <a:t>A dynamic application must provide the ability for third parties to dynamically register their own dependencies during startup</a:t>
            </a:r>
          </a:p>
          <a:p>
            <a:r>
              <a:rPr lang="en-US" dirty="0"/>
              <a:t>Oqtane defines a generic interface named </a:t>
            </a:r>
            <a:r>
              <a:rPr lang="en-US" dirty="0" err="1"/>
              <a:t>IService</a:t>
            </a:r>
            <a:r>
              <a:rPr lang="en-US" dirty="0"/>
              <a:t> which developers can use to decorate their service classes</a:t>
            </a:r>
          </a:p>
          <a:p>
            <a:r>
              <a:rPr lang="en-US" dirty="0"/>
              <a:t>The framework discovers these service classes during startup and automatically registers them in the service container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BBE3653-02C0-448E-A6AE-C0261A757B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305" y="1469381"/>
            <a:ext cx="11911390" cy="5094165"/>
          </a:xfrm>
          <a:prstGeom prst="rect">
            <a:avLst/>
          </a:prstGeom>
        </p:spPr>
      </p:pic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EE9E7390-772E-425A-9E52-DC832CCF9745}"/>
              </a:ext>
            </a:extLst>
          </p:cNvPr>
          <p:cNvCxnSpPr>
            <a:cxnSpLocks/>
          </p:cNvCxnSpPr>
          <p:nvPr/>
        </p:nvCxnSpPr>
        <p:spPr>
          <a:xfrm>
            <a:off x="6044177" y="4727749"/>
            <a:ext cx="1306193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4A0904B3-ACF1-45F8-98DF-0897509E0815}"/>
              </a:ext>
            </a:extLst>
          </p:cNvPr>
          <p:cNvCxnSpPr>
            <a:cxnSpLocks/>
          </p:cNvCxnSpPr>
          <p:nvPr/>
        </p:nvCxnSpPr>
        <p:spPr>
          <a:xfrm>
            <a:off x="3220278" y="6077813"/>
            <a:ext cx="1077122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038859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5BBB90-B9FF-ED4A-9587-76C518C2BC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Routing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70CDB7-B0E7-4EE8-A04B-DCB49C7CE8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4"/>
            <a:ext cx="10630857" cy="4602745"/>
          </a:xfrm>
        </p:spPr>
        <p:txBody>
          <a:bodyPr>
            <a:normAutofit lnSpcReduction="10000"/>
          </a:bodyPr>
          <a:lstStyle/>
          <a:p>
            <a:r>
              <a:rPr lang="en-US" dirty="0" err="1"/>
              <a:t>Blazor</a:t>
            </a:r>
            <a:r>
              <a:rPr lang="en-US" dirty="0"/>
              <a:t> provides a default router which requires developers to specify page directives (@page) directly in their razor components.</a:t>
            </a:r>
          </a:p>
          <a:p>
            <a:r>
              <a:rPr lang="en-US" b="1" dirty="0"/>
              <a:t>A dynamic application requires specific route conventions to be followed so that modules will function correctly within its environment</a:t>
            </a:r>
          </a:p>
          <a:p>
            <a:r>
              <a:rPr lang="en-US" dirty="0" err="1"/>
              <a:t>Blazor</a:t>
            </a:r>
            <a:r>
              <a:rPr lang="en-US" dirty="0"/>
              <a:t> allows you to easily replace the default router with a custom router (a router is simply a razor component)</a:t>
            </a:r>
          </a:p>
          <a:p>
            <a:r>
              <a:rPr lang="en-US" dirty="0"/>
              <a:t>Oqtane replaces the default router with a custom version which supports multi-tenancy, state management, authentication, and </a:t>
            </a:r>
            <a:r>
              <a:rPr lang="en-US" dirty="0" err="1"/>
              <a:t>url</a:t>
            </a:r>
            <a:r>
              <a:rPr lang="en-US" dirty="0"/>
              <a:t> conventions specific to the environment.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D9FB1B1-A11A-42D5-B616-745B5875CC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31506" y="1429443"/>
            <a:ext cx="6260493" cy="522293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6811C38A-E700-4D98-899D-99905530986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429443"/>
            <a:ext cx="5931506" cy="5222932"/>
          </a:xfrm>
          <a:prstGeom prst="rect">
            <a:avLst/>
          </a:prstGeom>
        </p:spPr>
      </p:pic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CB23EFCE-67A6-43FF-A344-4C3173CFDF66}"/>
              </a:ext>
            </a:extLst>
          </p:cNvPr>
          <p:cNvCxnSpPr>
            <a:cxnSpLocks/>
          </p:cNvCxnSpPr>
          <p:nvPr/>
        </p:nvCxnSpPr>
        <p:spPr>
          <a:xfrm>
            <a:off x="2338196" y="4491241"/>
            <a:ext cx="3351404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2CF84F31-9CAC-41E5-A8F1-6E0DA6CD24B4}"/>
              </a:ext>
            </a:extLst>
          </p:cNvPr>
          <p:cNvCxnSpPr>
            <a:cxnSpLocks/>
          </p:cNvCxnSpPr>
          <p:nvPr/>
        </p:nvCxnSpPr>
        <p:spPr>
          <a:xfrm>
            <a:off x="6956158" y="4996822"/>
            <a:ext cx="1321823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974335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5BBB90-B9FF-ED4A-9587-76C518C2BC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Razor Component Rendering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70CDB7-B0E7-4EE8-A04B-DCB49C7CE8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4"/>
            <a:ext cx="10630857" cy="4602745"/>
          </a:xfrm>
        </p:spPr>
        <p:txBody>
          <a:bodyPr>
            <a:normAutofit lnSpcReduction="10000"/>
          </a:bodyPr>
          <a:lstStyle/>
          <a:p>
            <a:r>
              <a:rPr lang="en-US" dirty="0"/>
              <a:t>The razor component model is very powerful and allows developers to create reusable components</a:t>
            </a:r>
          </a:p>
          <a:p>
            <a:r>
              <a:rPr lang="en-US" dirty="0"/>
              <a:t>By default component references are typically embedded directly in your UI markup ( </a:t>
            </a:r>
            <a:r>
              <a:rPr lang="en-US" dirty="0" err="1"/>
              <a:t>ie</a:t>
            </a:r>
            <a:r>
              <a:rPr lang="en-US" dirty="0"/>
              <a:t>. &lt;</a:t>
            </a:r>
            <a:r>
              <a:rPr lang="en-US" dirty="0" err="1"/>
              <a:t>mycomponent</a:t>
            </a:r>
            <a:r>
              <a:rPr lang="en-US" dirty="0"/>
              <a:t>&gt; )</a:t>
            </a:r>
          </a:p>
          <a:p>
            <a:r>
              <a:rPr lang="en-US" b="1" dirty="0"/>
              <a:t>A dynamic application need to be able to dynamically render components based on configuration that is stored outside of the application</a:t>
            </a:r>
          </a:p>
          <a:p>
            <a:r>
              <a:rPr lang="en-US" dirty="0" err="1"/>
              <a:t>Blazor</a:t>
            </a:r>
            <a:r>
              <a:rPr lang="en-US" dirty="0"/>
              <a:t> has primitives which can be used for dynamic rendering.</a:t>
            </a:r>
          </a:p>
          <a:p>
            <a:r>
              <a:rPr lang="en-US" dirty="0"/>
              <a:t>Oqtane utilizes these primitives to dynamically render themes and modules.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CC11D94-1992-4D4E-8F11-EEFE0AAF523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2876" y="1690688"/>
            <a:ext cx="11756572" cy="4627475"/>
          </a:xfrm>
          <a:prstGeom prst="rect">
            <a:avLst/>
          </a:prstGeom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1520113D-2BBB-4990-AF55-509C6ABA1797}"/>
              </a:ext>
            </a:extLst>
          </p:cNvPr>
          <p:cNvCxnSpPr>
            <a:cxnSpLocks/>
          </p:cNvCxnSpPr>
          <p:nvPr/>
        </p:nvCxnSpPr>
        <p:spPr>
          <a:xfrm>
            <a:off x="2215755" y="4391129"/>
            <a:ext cx="3285718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62025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5BBB90-B9FF-ED4A-9587-76C518C2BC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Blazor</a:t>
            </a:r>
            <a:r>
              <a:rPr lang="en-US" dirty="0"/>
              <a:t> Hosting Models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70CDB7-B0E7-4EE8-A04B-DCB49C7CE8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4"/>
            <a:ext cx="10630857" cy="4602745"/>
          </a:xfrm>
        </p:spPr>
        <p:txBody>
          <a:bodyPr>
            <a:normAutofit/>
          </a:bodyPr>
          <a:lstStyle/>
          <a:p>
            <a:r>
              <a:rPr lang="en-US" dirty="0" err="1"/>
              <a:t>Blazor</a:t>
            </a:r>
            <a:r>
              <a:rPr lang="en-US" dirty="0"/>
              <a:t> currently officially supports two hosting models: </a:t>
            </a:r>
            <a:r>
              <a:rPr lang="en-US" dirty="0" err="1"/>
              <a:t>Blazor</a:t>
            </a:r>
            <a:r>
              <a:rPr lang="en-US" dirty="0"/>
              <a:t> Server and </a:t>
            </a:r>
            <a:r>
              <a:rPr lang="en-US" dirty="0" err="1"/>
              <a:t>Blazor</a:t>
            </a:r>
            <a:r>
              <a:rPr lang="en-US" dirty="0"/>
              <a:t> </a:t>
            </a:r>
            <a:r>
              <a:rPr lang="en-US" dirty="0" err="1"/>
              <a:t>WebAssembly</a:t>
            </a:r>
            <a:endParaRPr lang="en-US" dirty="0"/>
          </a:p>
          <a:p>
            <a:r>
              <a:rPr lang="en-US" b="1" dirty="0"/>
              <a:t>A dynamic application needs to allow developers to utilize the hosting model which is most applicable to their use case</a:t>
            </a:r>
          </a:p>
          <a:p>
            <a:r>
              <a:rPr lang="en-US" dirty="0"/>
              <a:t>It is possible to create applications which can function in both hosting models, as long as they pay attention to where the workloads are executing</a:t>
            </a:r>
          </a:p>
          <a:p>
            <a:r>
              <a:rPr lang="en-US" dirty="0"/>
              <a:t>Oqtane allows developers to switch between hosting models by simply modifying a single setting in </a:t>
            </a:r>
            <a:r>
              <a:rPr lang="en-US" dirty="0" err="1"/>
              <a:t>appsettings.json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CC03EF8-6B85-4AD3-B315-82F30E9846C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998637"/>
            <a:ext cx="12192000" cy="330705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AE8196F-0708-4C99-A215-DD75F85C2C4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732357"/>
            <a:ext cx="12192000" cy="1266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39264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5BBB90-B9FF-ED4A-9587-76C518C2BC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Deployment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70CDB7-B0E7-4EE8-A04B-DCB49C7CE8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4"/>
            <a:ext cx="10630857" cy="4602745"/>
          </a:xfrm>
        </p:spPr>
        <p:txBody>
          <a:bodyPr>
            <a:normAutofit/>
          </a:bodyPr>
          <a:lstStyle/>
          <a:p>
            <a:r>
              <a:rPr lang="en-US" dirty="0"/>
              <a:t>.NET Core supports some streamlined deployment options through Visual Studio, however these deployment options rely on application dependencies to be statically linked to the main application</a:t>
            </a:r>
          </a:p>
          <a:p>
            <a:r>
              <a:rPr lang="en-US" b="1" dirty="0"/>
              <a:t>A dynamic application is loosely coupled and has additional assemblies and static resources which need to be deployed to the runtime environment</a:t>
            </a:r>
          </a:p>
          <a:p>
            <a:r>
              <a:rPr lang="en-US" dirty="0"/>
              <a:t>Oqtane allows developers to package their modules and themes as standard </a:t>
            </a:r>
            <a:r>
              <a:rPr lang="en-US" dirty="0" err="1"/>
              <a:t>Nuget</a:t>
            </a:r>
            <a:r>
              <a:rPr lang="en-US" dirty="0"/>
              <a:t> packages which can be uploaded and installed at runtime into the environment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EA6CAF8-72DB-43F7-A7A6-243B7798A19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7352" y="1470780"/>
            <a:ext cx="10996991" cy="53872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0999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50C0B0-ED21-4048-B32A-4023722F3F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Oqtane 2.0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FBA468-3EB7-2947-9916-1F08AD82F9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476901"/>
            <a:ext cx="10515600" cy="3275594"/>
          </a:xfrm>
        </p:spPr>
        <p:txBody>
          <a:bodyPr>
            <a:normAutofit lnSpcReduction="10000"/>
          </a:bodyPr>
          <a:lstStyle/>
          <a:p>
            <a:r>
              <a:rPr lang="en-US" dirty="0"/>
              <a:t>Migrated to .NET 5</a:t>
            </a:r>
          </a:p>
          <a:p>
            <a:r>
              <a:rPr lang="en-US" dirty="0"/>
              <a:t>Localization Support</a:t>
            </a:r>
          </a:p>
          <a:p>
            <a:r>
              <a:rPr lang="en-US" dirty="0"/>
              <a:t>and much more…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/>
              <a:t>https://www.oqtane.org</a:t>
            </a:r>
            <a:br>
              <a:rPr lang="en-US" dirty="0"/>
            </a:br>
            <a:br>
              <a:rPr lang="en-US" dirty="0"/>
            </a:br>
            <a:r>
              <a:rPr lang="en-US" dirty="0"/>
              <a:t>https://github.com/oqtane/oqtane.framework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365798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9FE3FC-D1E2-764E-8278-BB37780282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Thanks for joining!</a:t>
            </a:r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92F3B251-7903-A84E-ADBD-87B131AF9AC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378950" y="3803650"/>
            <a:ext cx="2120900" cy="228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82170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close up of a logo&#10;&#10;Description automatically generated">
            <a:extLst>
              <a:ext uri="{FF2B5EF4-FFF2-40B4-BE49-F238E27FC236}">
                <a16:creationId xmlns:a16="http://schemas.microsoft.com/office/drawing/2014/main" id="{9BE95372-693E-8145-BCAE-0E594E6A3E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8C69E81-1E76-4A5F-98F7-32A342BDFBF8}"/>
              </a:ext>
            </a:extLst>
          </p:cNvPr>
          <p:cNvSpPr txBox="1"/>
          <p:nvPr/>
        </p:nvSpPr>
        <p:spPr>
          <a:xfrm>
            <a:off x="748264" y="1851439"/>
            <a:ext cx="10918025" cy="230832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>
                <a:solidFill>
                  <a:schemeClr val="bg1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Dynamic </a:t>
            </a:r>
            <a:br>
              <a:rPr lang="en-US" sz="7200" b="1" dirty="0">
                <a:solidFill>
                  <a:schemeClr val="bg1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</a:br>
            <a:r>
              <a:rPr lang="en-US" sz="7200" b="1" dirty="0">
                <a:solidFill>
                  <a:schemeClr val="bg1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Applications…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6C13B3F-69C8-4AA3-8242-28A5A261059D}"/>
              </a:ext>
            </a:extLst>
          </p:cNvPr>
          <p:cNvSpPr txBox="1"/>
          <p:nvPr/>
        </p:nvSpPr>
        <p:spPr>
          <a:xfrm>
            <a:off x="748264" y="1851439"/>
            <a:ext cx="10976082" cy="230832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>
                <a:solidFill>
                  <a:schemeClr val="bg1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Plug-in </a:t>
            </a:r>
            <a:br>
              <a:rPr lang="en-US" sz="7200" b="1" dirty="0">
                <a:solidFill>
                  <a:schemeClr val="bg1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</a:br>
            <a:r>
              <a:rPr lang="en-US" sz="7200" b="1" dirty="0">
                <a:solidFill>
                  <a:schemeClr val="bg1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Applications…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18C29DE-D106-4EE2-87AC-6A76B6EDBB3E}"/>
              </a:ext>
            </a:extLst>
          </p:cNvPr>
          <p:cNvSpPr txBox="1"/>
          <p:nvPr/>
        </p:nvSpPr>
        <p:spPr>
          <a:xfrm>
            <a:off x="748264" y="1851439"/>
            <a:ext cx="10976082" cy="230832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>
                <a:solidFill>
                  <a:schemeClr val="bg1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Modular </a:t>
            </a:r>
            <a:br>
              <a:rPr lang="en-US" sz="7200" b="1" dirty="0">
                <a:solidFill>
                  <a:schemeClr val="bg1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</a:br>
            <a:r>
              <a:rPr lang="en-US" sz="7200" b="1" dirty="0">
                <a:solidFill>
                  <a:schemeClr val="bg1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Applications…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13A990E-87A1-43A0-9CD1-6DA215F16272}"/>
              </a:ext>
            </a:extLst>
          </p:cNvPr>
          <p:cNvSpPr txBox="1"/>
          <p:nvPr/>
        </p:nvSpPr>
        <p:spPr>
          <a:xfrm>
            <a:off x="748264" y="1851439"/>
            <a:ext cx="10976082" cy="230832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>
                <a:solidFill>
                  <a:schemeClr val="bg1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Dynamic </a:t>
            </a:r>
            <a:br>
              <a:rPr lang="en-US" sz="7200" b="1" dirty="0">
                <a:solidFill>
                  <a:schemeClr val="bg1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</a:br>
            <a:r>
              <a:rPr lang="en-US" sz="7200" b="1" dirty="0">
                <a:solidFill>
                  <a:schemeClr val="bg1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Applications…</a:t>
            </a:r>
          </a:p>
        </p:txBody>
      </p:sp>
    </p:spTree>
    <p:extLst>
      <p:ext uri="{BB962C8B-B14F-4D97-AF65-F5344CB8AC3E}">
        <p14:creationId xmlns:p14="http://schemas.microsoft.com/office/powerpoint/2010/main" val="9755975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3" grpId="0" animBg="1"/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5BBB90-B9FF-ED4A-9587-76C518C2BC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Dynamic Application Benefits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70CDB7-B0E7-4EE8-A04B-DCB49C7CE8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4"/>
            <a:ext cx="10630857" cy="4602745"/>
          </a:xfrm>
        </p:spPr>
        <p:txBody>
          <a:bodyPr>
            <a:normAutofit/>
          </a:bodyPr>
          <a:lstStyle/>
          <a:p>
            <a:r>
              <a:rPr lang="en-US" b="1" dirty="0"/>
              <a:t>Extensibility:</a:t>
            </a:r>
            <a:r>
              <a:rPr lang="en-US" dirty="0"/>
              <a:t> applications are </a:t>
            </a:r>
            <a:r>
              <a:rPr lang="en-US" u="sng" dirty="0"/>
              <a:t>loosely coupled </a:t>
            </a:r>
            <a:r>
              <a:rPr lang="en-US" dirty="0"/>
              <a:t>and can be dynamically extended to include new features</a:t>
            </a:r>
          </a:p>
          <a:p>
            <a:r>
              <a:rPr lang="en-US" b="1" dirty="0"/>
              <a:t>Parallel Development: </a:t>
            </a:r>
            <a:r>
              <a:rPr lang="en-US" dirty="0"/>
              <a:t>features can be </a:t>
            </a:r>
            <a:r>
              <a:rPr lang="en-US" u="sng" dirty="0"/>
              <a:t>developed in parallel </a:t>
            </a:r>
            <a:r>
              <a:rPr lang="en-US" dirty="0"/>
              <a:t>by different teams without stepping on each others toes</a:t>
            </a:r>
          </a:p>
          <a:p>
            <a:r>
              <a:rPr lang="en-US" b="1" dirty="0"/>
              <a:t>Conventions:</a:t>
            </a:r>
            <a:r>
              <a:rPr lang="en-US" dirty="0"/>
              <a:t> development adheres to </a:t>
            </a:r>
            <a:r>
              <a:rPr lang="en-US" u="sng" dirty="0"/>
              <a:t>well defined contracts </a:t>
            </a:r>
            <a:r>
              <a:rPr lang="en-US" dirty="0"/>
              <a:t>which produce consistent and predictable outcomes</a:t>
            </a:r>
          </a:p>
          <a:p>
            <a:r>
              <a:rPr lang="en-US" b="1" dirty="0"/>
              <a:t>Encapsulation:</a:t>
            </a:r>
            <a:r>
              <a:rPr lang="en-US" dirty="0"/>
              <a:t> features are developed in a </a:t>
            </a:r>
            <a:r>
              <a:rPr lang="en-US" u="sng" dirty="0"/>
              <a:t>self-contained</a:t>
            </a:r>
            <a:r>
              <a:rPr lang="en-US" dirty="0"/>
              <a:t> manner with a singular responsibility and focus</a:t>
            </a:r>
          </a:p>
          <a:p>
            <a:r>
              <a:rPr lang="en-US" b="1" dirty="0"/>
              <a:t>Deployment:</a:t>
            </a:r>
            <a:r>
              <a:rPr lang="en-US" dirty="0"/>
              <a:t> features can be </a:t>
            </a:r>
            <a:r>
              <a:rPr lang="en-US" u="sng" dirty="0"/>
              <a:t>deployed independently</a:t>
            </a:r>
            <a:r>
              <a:rPr lang="en-US" dirty="0"/>
              <a:t> using modern deployment approaches</a:t>
            </a:r>
          </a:p>
        </p:txBody>
      </p:sp>
    </p:spTree>
    <p:extLst>
      <p:ext uri="{BB962C8B-B14F-4D97-AF65-F5344CB8AC3E}">
        <p14:creationId xmlns:p14="http://schemas.microsoft.com/office/powerpoint/2010/main" val="33800751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close up of a logo&#10;&#10;Description automatically generated">
            <a:extLst>
              <a:ext uri="{FF2B5EF4-FFF2-40B4-BE49-F238E27FC236}">
                <a16:creationId xmlns:a16="http://schemas.microsoft.com/office/drawing/2014/main" id="{9BE95372-693E-8145-BCAE-0E594E6A3E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53A16B1-5258-446B-A660-19BBB2B26187}"/>
              </a:ext>
            </a:extLst>
          </p:cNvPr>
          <p:cNvSpPr txBox="1"/>
          <p:nvPr/>
        </p:nvSpPr>
        <p:spPr>
          <a:xfrm>
            <a:off x="733750" y="675138"/>
            <a:ext cx="10976082" cy="1200329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698A718-E07E-47A3-888E-410E949726D4}"/>
              </a:ext>
            </a:extLst>
          </p:cNvPr>
          <p:cNvSpPr txBox="1"/>
          <p:nvPr/>
        </p:nvSpPr>
        <p:spPr>
          <a:xfrm>
            <a:off x="2355688" y="3874538"/>
            <a:ext cx="7732206" cy="21236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 </a:t>
            </a:r>
          </a:p>
          <a:p>
            <a:pPr algn="ctr"/>
            <a:endParaRPr lang="en-US" sz="6600" b="1" dirty="0">
              <a:latin typeface="Open Sans" panose="020B0604020202020204" charset="0"/>
              <a:ea typeface="Open Sans" panose="020B0604020202020204" charset="0"/>
              <a:cs typeface="Open Sans" panose="020B060402020202020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C890896-A386-414F-9DB6-9B36BC907B66}"/>
              </a:ext>
            </a:extLst>
          </p:cNvPr>
          <p:cNvSpPr txBox="1"/>
          <p:nvPr/>
        </p:nvSpPr>
        <p:spPr>
          <a:xfrm>
            <a:off x="846668" y="675138"/>
            <a:ext cx="1075024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Dynamic Applications</a:t>
            </a:r>
          </a:p>
          <a:p>
            <a:pPr algn="ctr"/>
            <a:endParaRPr lang="en-US" sz="3600" b="1" dirty="0">
              <a:latin typeface="Open Sans" panose="020B0604020202020204" charset="0"/>
              <a:ea typeface="Open Sans" panose="020B0604020202020204" charset="0"/>
              <a:cs typeface="Open Sans" panose="020B0604020202020204" charset="0"/>
            </a:endParaRPr>
          </a:p>
          <a:p>
            <a:pPr algn="ctr"/>
            <a:r>
              <a:rPr lang="en-US" sz="3600" b="1" dirty="0"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are </a:t>
            </a:r>
            <a:r>
              <a:rPr lang="en-US" sz="3600" b="1" dirty="0">
                <a:solidFill>
                  <a:srgbClr val="FFFF00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difficult to create</a:t>
            </a:r>
            <a:r>
              <a:rPr lang="en-US" sz="3600" b="1" dirty="0"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… </a:t>
            </a:r>
            <a:endParaRPr lang="en-US" sz="6600" b="1" dirty="0">
              <a:latin typeface="Open Sans" panose="020B0604020202020204" charset="0"/>
              <a:ea typeface="Open Sans" panose="020B0604020202020204" charset="0"/>
              <a:cs typeface="Open Sans" panose="020B060402020202020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18C29DE-D106-4EE2-87AC-6A76B6EDBB3E}"/>
              </a:ext>
            </a:extLst>
          </p:cNvPr>
          <p:cNvSpPr txBox="1"/>
          <p:nvPr/>
        </p:nvSpPr>
        <p:spPr>
          <a:xfrm>
            <a:off x="959586" y="2960800"/>
            <a:ext cx="10750246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so developers usually rely on</a:t>
            </a:r>
          </a:p>
          <a:p>
            <a:pPr algn="ctr"/>
            <a:r>
              <a:rPr lang="en-US" sz="2800" b="1" dirty="0"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 </a:t>
            </a:r>
            <a:br>
              <a:rPr lang="en-US" sz="6600" b="1" dirty="0"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</a:br>
            <a:r>
              <a:rPr lang="en-US" sz="6600" b="1" dirty="0"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Web Application </a:t>
            </a:r>
            <a:br>
              <a:rPr lang="en-US" sz="6600" b="1" dirty="0"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</a:br>
            <a:r>
              <a:rPr lang="en-US" sz="6600" b="1" dirty="0"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Frameworks</a:t>
            </a:r>
          </a:p>
        </p:txBody>
      </p:sp>
    </p:spTree>
    <p:extLst>
      <p:ext uri="{BB962C8B-B14F-4D97-AF65-F5344CB8AC3E}">
        <p14:creationId xmlns:p14="http://schemas.microsoft.com/office/powerpoint/2010/main" val="21382943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51BAC13C-5480-4744-B182-23A63269F32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1CC339D0-E16C-4078-9E11-F8A0A88BAF4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74795" y="160819"/>
            <a:ext cx="6774740" cy="399089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8C35B970-77FF-4089-9EB2-D8872374878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3290882">
            <a:off x="1186802" y="3334622"/>
            <a:ext cx="1564790" cy="2364899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E01A2DBF-1F26-428F-A131-551414081CA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8264113">
            <a:off x="9535086" y="3378872"/>
            <a:ext cx="1506232" cy="2276398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FB1551A1-C688-4D85-8F73-6955ED36933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5400000">
            <a:off x="5404883" y="3484965"/>
            <a:ext cx="1500270" cy="2267388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B875371B-5B17-4EA4-BD02-294158B755C2}"/>
              </a:ext>
            </a:extLst>
          </p:cNvPr>
          <p:cNvSpPr txBox="1"/>
          <p:nvPr/>
        </p:nvSpPr>
        <p:spPr>
          <a:xfrm>
            <a:off x="1703819" y="5427399"/>
            <a:ext cx="8916691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b="1" dirty="0">
                <a:solidFill>
                  <a:schemeClr val="tx2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All of the basic components that a developer needs to immediately get up and running</a:t>
            </a:r>
          </a:p>
        </p:txBody>
      </p:sp>
    </p:spTree>
    <p:extLst>
      <p:ext uri="{BB962C8B-B14F-4D97-AF65-F5344CB8AC3E}">
        <p14:creationId xmlns:p14="http://schemas.microsoft.com/office/powerpoint/2010/main" val="26684887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5BBB90-B9FF-ED4A-9587-76C518C2BC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1160" y="365125"/>
            <a:ext cx="11348719" cy="1325563"/>
          </a:xfrm>
        </p:spPr>
        <p:txBody>
          <a:bodyPr/>
          <a:lstStyle/>
          <a:p>
            <a:r>
              <a:rPr lang="en-US" dirty="0"/>
              <a:t>Popular “Batteries Included” Frameworks</a:t>
            </a:r>
          </a:p>
        </p:txBody>
      </p:sp>
      <p:pic>
        <p:nvPicPr>
          <p:cNvPr id="7" name="Picture 6" descr="Image result for django logo">
            <a:extLst>
              <a:ext uri="{FF2B5EF4-FFF2-40B4-BE49-F238E27FC236}">
                <a16:creationId xmlns:a16="http://schemas.microsoft.com/office/drawing/2014/main" id="{EC451DFF-55D1-44CB-9AF8-6BFEF2C147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6082" y="4589946"/>
            <a:ext cx="3810914" cy="13272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Image result for spring framework logo">
            <a:extLst>
              <a:ext uri="{FF2B5EF4-FFF2-40B4-BE49-F238E27FC236}">
                <a16:creationId xmlns:a16="http://schemas.microsoft.com/office/drawing/2014/main" id="{1B69F077-B31B-4693-A644-E7E7E3D157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4973" y="1774600"/>
            <a:ext cx="3213132" cy="22199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4" descr="Image result for rails logo">
            <a:extLst>
              <a:ext uri="{FF2B5EF4-FFF2-40B4-BE49-F238E27FC236}">
                <a16:creationId xmlns:a16="http://schemas.microsoft.com/office/drawing/2014/main" id="{73F34312-3FFD-4D6A-8872-9820D4AB36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1999" y="2441310"/>
            <a:ext cx="3707440" cy="13980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Image result for symfony logo">
            <a:extLst>
              <a:ext uri="{FF2B5EF4-FFF2-40B4-BE49-F238E27FC236}">
                <a16:creationId xmlns:a16="http://schemas.microsoft.com/office/drawing/2014/main" id="{27AA906E-B410-458B-B1B7-24FD8A3026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7718" y="4589946"/>
            <a:ext cx="4796002" cy="11964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2454832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5BBB90-B9FF-ED4A-9587-76C518C2BC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Content Management Systems?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28CC181-00D7-4729-B66D-970D5D7804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6550" y="1925668"/>
            <a:ext cx="11358779" cy="4567207"/>
          </a:xfrm>
          <a:prstGeom prst="rect">
            <a:avLst/>
          </a:prstGeom>
          <a:effectLst>
            <a:glow>
              <a:schemeClr val="bg1"/>
            </a:glow>
          </a:effec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7DF17C14-FC93-4B02-A067-3960AD6A797E}"/>
              </a:ext>
            </a:extLst>
          </p:cNvPr>
          <p:cNvSpPr txBox="1"/>
          <p:nvPr/>
        </p:nvSpPr>
        <p:spPr>
          <a:xfrm>
            <a:off x="1635811" y="3429000"/>
            <a:ext cx="8863707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b="1" dirty="0">
                <a:solidFill>
                  <a:schemeClr val="tx2"/>
                </a:solidFill>
                <a:effectLst>
                  <a:glow rad="381000">
                    <a:schemeClr val="bg1">
                      <a:alpha val="85000"/>
                    </a:schemeClr>
                  </a:glow>
                </a:effectLst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C      M     S       ?  </a:t>
            </a:r>
          </a:p>
        </p:txBody>
      </p:sp>
    </p:spTree>
    <p:extLst>
      <p:ext uri="{BB962C8B-B14F-4D97-AF65-F5344CB8AC3E}">
        <p14:creationId xmlns:p14="http://schemas.microsoft.com/office/powerpoint/2010/main" val="15849750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0574507F-7512-4ED4-8200-1E3B38CCCF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F019B9BA-AE74-475D-A407-A6CDDC6C743C}"/>
              </a:ext>
            </a:extLst>
          </p:cNvPr>
          <p:cNvSpPr txBox="1"/>
          <p:nvPr/>
        </p:nvSpPr>
        <p:spPr>
          <a:xfrm>
            <a:off x="1509486" y="4916492"/>
            <a:ext cx="9526210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4000" b="1" dirty="0">
                <a:solidFill>
                  <a:schemeClr val="bg1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Frameworks are one of the primary drivers of platform adoption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9754898D-33FB-4814-BE92-B1EF80ECD94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83466" y="352498"/>
            <a:ext cx="5267975" cy="15890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9871270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Custom 2">
      <a:dk1>
        <a:srgbClr val="3A20A0"/>
      </a:dk1>
      <a:lt1>
        <a:srgbClr val="FFFFFF"/>
      </a:lt1>
      <a:dk2>
        <a:srgbClr val="333333"/>
      </a:dk2>
      <a:lt2>
        <a:srgbClr val="FFFFFF"/>
      </a:lt2>
      <a:accent1>
        <a:srgbClr val="4424B5"/>
      </a:accent1>
      <a:accent2>
        <a:srgbClr val="DED7F7"/>
      </a:accent2>
      <a:accent3>
        <a:srgbClr val="2B0A98"/>
      </a:accent3>
      <a:accent4>
        <a:srgbClr val="F7B548"/>
      </a:accent4>
      <a:accent5>
        <a:srgbClr val="28C2D1"/>
      </a:accent5>
      <a:accent6>
        <a:srgbClr val="3E8EED"/>
      </a:accent6>
      <a:hlink>
        <a:srgbClr val="502BD3"/>
      </a:hlink>
      <a:folHlink>
        <a:srgbClr val="5F2184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3_Office Theme">
  <a:themeElements>
    <a:clrScheme name="Custom 2">
      <a:dk1>
        <a:srgbClr val="3A20A0"/>
      </a:dk1>
      <a:lt1>
        <a:srgbClr val="FFFFFF"/>
      </a:lt1>
      <a:dk2>
        <a:srgbClr val="333333"/>
      </a:dk2>
      <a:lt2>
        <a:srgbClr val="FFFFFF"/>
      </a:lt2>
      <a:accent1>
        <a:srgbClr val="4424B5"/>
      </a:accent1>
      <a:accent2>
        <a:srgbClr val="DED7F7"/>
      </a:accent2>
      <a:accent3>
        <a:srgbClr val="2B0A98"/>
      </a:accent3>
      <a:accent4>
        <a:srgbClr val="F7B548"/>
      </a:accent4>
      <a:accent5>
        <a:srgbClr val="28C2D1"/>
      </a:accent5>
      <a:accent6>
        <a:srgbClr val="3E8EED"/>
      </a:accent6>
      <a:hlink>
        <a:srgbClr val="502BD3"/>
      </a:hlink>
      <a:folHlink>
        <a:srgbClr val="5F2184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Office Theme">
  <a:themeElements>
    <a:clrScheme name="Custom 2">
      <a:dk1>
        <a:srgbClr val="3A20A0"/>
      </a:dk1>
      <a:lt1>
        <a:srgbClr val="FFFFFF"/>
      </a:lt1>
      <a:dk2>
        <a:srgbClr val="333333"/>
      </a:dk2>
      <a:lt2>
        <a:srgbClr val="FFFFFF"/>
      </a:lt2>
      <a:accent1>
        <a:srgbClr val="4424B5"/>
      </a:accent1>
      <a:accent2>
        <a:srgbClr val="DED7F7"/>
      </a:accent2>
      <a:accent3>
        <a:srgbClr val="2B0A98"/>
      </a:accent3>
      <a:accent4>
        <a:srgbClr val="F7B548"/>
      </a:accent4>
      <a:accent5>
        <a:srgbClr val="28C2D1"/>
      </a:accent5>
      <a:accent6>
        <a:srgbClr val="3E8EED"/>
      </a:accent6>
      <a:hlink>
        <a:srgbClr val="502BD3"/>
      </a:hlink>
      <a:folHlink>
        <a:srgbClr val="5F2184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4716</TotalTime>
  <Words>999</Words>
  <Application>Microsoft Office PowerPoint</Application>
  <PresentationFormat>Widescreen</PresentationFormat>
  <Paragraphs>112</Paragraphs>
  <Slides>27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27</vt:i4>
      </vt:variant>
    </vt:vector>
  </HeadingPairs>
  <TitlesOfParts>
    <vt:vector size="34" baseType="lpstr">
      <vt:lpstr>Arial</vt:lpstr>
      <vt:lpstr>Calibri</vt:lpstr>
      <vt:lpstr>Consolas</vt:lpstr>
      <vt:lpstr>Open Sans</vt:lpstr>
      <vt:lpstr>1_Office Theme</vt:lpstr>
      <vt:lpstr>3_Office Theme</vt:lpstr>
      <vt:lpstr>2_Office Theme</vt:lpstr>
      <vt:lpstr>Trailblazor: Building Dynamic Applications with Blazor</vt:lpstr>
      <vt:lpstr>PowerPoint Presentation</vt:lpstr>
      <vt:lpstr>PowerPoint Presentation</vt:lpstr>
      <vt:lpstr>Dynamic Application Benefits</vt:lpstr>
      <vt:lpstr>PowerPoint Presentation</vt:lpstr>
      <vt:lpstr>PowerPoint Presentation</vt:lpstr>
      <vt:lpstr>Popular “Batteries Included” Frameworks</vt:lpstr>
      <vt:lpstr>Content Management Systems?</vt:lpstr>
      <vt:lpstr>PowerPoint Presentation</vt:lpstr>
      <vt:lpstr>Popular .NET Web Frameworks</vt:lpstr>
      <vt:lpstr>PowerPoint Presentation</vt:lpstr>
      <vt:lpstr>PowerPoint Presentation</vt:lpstr>
      <vt:lpstr>Oqtane Framework</vt:lpstr>
      <vt:lpstr>Oqtane Framework</vt:lpstr>
      <vt:lpstr>Oqtane Architecture</vt:lpstr>
      <vt:lpstr>Demo</vt:lpstr>
      <vt:lpstr>Dynamic Application Considerations</vt:lpstr>
      <vt:lpstr>Assembly Loading (Server)</vt:lpstr>
      <vt:lpstr>Assembly Loading (Client)</vt:lpstr>
      <vt:lpstr>Application Startup</vt:lpstr>
      <vt:lpstr>Service Registration</vt:lpstr>
      <vt:lpstr>Routing</vt:lpstr>
      <vt:lpstr>Razor Component Rendering</vt:lpstr>
      <vt:lpstr>Blazor Hosting Models</vt:lpstr>
      <vt:lpstr>Deployment</vt:lpstr>
      <vt:lpstr>Oqtane 2.0</vt:lpstr>
      <vt:lpstr>Thanks for joining!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Kaitlin Wilkinson</dc:creator>
  <cp:lastModifiedBy>Oqtane Administrator</cp:lastModifiedBy>
  <cp:revision>76</cp:revision>
  <dcterms:created xsi:type="dcterms:W3CDTF">2020-08-18T20:47:27Z</dcterms:created>
  <dcterms:modified xsi:type="dcterms:W3CDTF">2020-11-12T18:30:41Z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f42aa342-8706-4288-bd11-ebb85995028c_Enabled">
    <vt:lpwstr>true</vt:lpwstr>
  </property>
  <property fmtid="{D5CDD505-2E9C-101B-9397-08002B2CF9AE}" pid="3" name="MSIP_Label_f42aa342-8706-4288-bd11-ebb85995028c_SetDate">
    <vt:lpwstr>2020-08-18T20:47:28Z</vt:lpwstr>
  </property>
  <property fmtid="{D5CDD505-2E9C-101B-9397-08002B2CF9AE}" pid="4" name="MSIP_Label_f42aa342-8706-4288-bd11-ebb85995028c_Method">
    <vt:lpwstr>Standard</vt:lpwstr>
  </property>
  <property fmtid="{D5CDD505-2E9C-101B-9397-08002B2CF9AE}" pid="5" name="MSIP_Label_f42aa342-8706-4288-bd11-ebb85995028c_Name">
    <vt:lpwstr>Internal</vt:lpwstr>
  </property>
  <property fmtid="{D5CDD505-2E9C-101B-9397-08002B2CF9AE}" pid="6" name="MSIP_Label_f42aa342-8706-4288-bd11-ebb85995028c_SiteId">
    <vt:lpwstr>72f988bf-86f1-41af-91ab-2d7cd011db47</vt:lpwstr>
  </property>
  <property fmtid="{D5CDD505-2E9C-101B-9397-08002B2CF9AE}" pid="7" name="MSIP_Label_f42aa342-8706-4288-bd11-ebb85995028c_ActionId">
    <vt:lpwstr>06d97514-35aa-40cb-92b9-00001d762660</vt:lpwstr>
  </property>
  <property fmtid="{D5CDD505-2E9C-101B-9397-08002B2CF9AE}" pid="8" name="MSIP_Label_f42aa342-8706-4288-bd11-ebb85995028c_ContentBits">
    <vt:lpwstr>0</vt:lpwstr>
  </property>
</Properties>
</file>